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3" r:id="rId3"/>
    <p:sldId id="258" r:id="rId4"/>
    <p:sldId id="259" r:id="rId5"/>
    <p:sldId id="260" r:id="rId6"/>
    <p:sldId id="262" r:id="rId7"/>
    <p:sldId id="286" r:id="rId8"/>
    <p:sldId id="264" r:id="rId9"/>
    <p:sldId id="266" r:id="rId10"/>
    <p:sldId id="267" r:id="rId11"/>
    <p:sldId id="265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34F"/>
    <a:srgbClr val="741618"/>
    <a:srgbClr val="FFF3CC"/>
    <a:srgbClr val="7892C2"/>
    <a:srgbClr val="839CC7"/>
    <a:srgbClr val="6482B9"/>
    <a:srgbClr val="D28350"/>
    <a:srgbClr val="DFB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3"/>
    <p:restoredTop sz="86352"/>
  </p:normalViewPr>
  <p:slideViewPr>
    <p:cSldViewPr snapToGrid="0" snapToObjects="1">
      <p:cViewPr varScale="1">
        <p:scale>
          <a:sx n="112" d="100"/>
          <a:sy n="112" d="100"/>
        </p:scale>
        <p:origin x="1560" y="192"/>
      </p:cViewPr>
      <p:guideLst/>
    </p:cSldViewPr>
  </p:slideViewPr>
  <p:outlineViewPr>
    <p:cViewPr>
      <p:scale>
        <a:sx n="33" d="100"/>
        <a:sy n="33" d="100"/>
      </p:scale>
      <p:origin x="0" y="-1584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38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FB17077-FEC6-B945-8CDE-D549F2DA66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8627AA-7C8C-C241-865A-70FE197E77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4900B-EAF0-7D4B-8F95-B29784D65253}" type="datetimeFigureOut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F89FA5-E4D5-A04D-9D1E-F23974CDA5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628AE5-9E2B-F848-A20B-C9B7645378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585E-4C6D-3F43-A198-65E8FE580A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1337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4B79-C183-6B41-A5F0-6F8BC80C0CEB}" type="datetimeFigureOut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C9018-54A1-FE43-B8B1-4AEA48996A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656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5454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4819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944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308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735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964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163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210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047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40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206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8D9415-04B2-2940-95A6-70B2EFACB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F84CF85-8255-9D45-BF31-027D621E0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25C998-353A-1349-9DBD-DD2851AA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0148"/>
            <a:ext cx="2743200" cy="365125"/>
          </a:xfrm>
        </p:spPr>
        <p:txBody>
          <a:bodyPr/>
          <a:lstStyle/>
          <a:p>
            <a:fld id="{D0208B31-31E3-4B40-B9D0-91E1128E041A}" type="datetime1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2BD1B-718C-E446-A567-B478F9A4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148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E62EB0-9893-A54B-BA19-EE6AD493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0148"/>
            <a:ext cx="2743200" cy="365125"/>
          </a:xfrm>
        </p:spPr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17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33AAAD-70D2-5446-B995-AFA8F44F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4F49E2-E8E9-8F47-891E-C51639086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0B4C33-69A5-5A4B-9CA2-658668E0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B16B-D848-424E-A218-1A203FCAB599}" type="datetime1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93C654-6072-044E-B5FE-899C318E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CCCC5A-CF8E-0142-BFC2-B437C044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728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18799E-0995-2A49-8416-98F0B8B56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3B088B-AE12-6243-9AA9-9DD42D7E3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DFF6AB-DAEA-D94E-B006-CA557C8A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97CF-7BB2-4948-B2E5-28D4EFECA7C2}" type="datetime1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BCD86-2414-6E4E-83BD-8644F399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317ACB-8760-3B4A-A9DD-C5671F45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748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DDAFE08C-B2AF-6143-B0D9-C0EBD58C9C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15803" y="195007"/>
            <a:ext cx="1109173" cy="1064790"/>
            <a:chOff x="828368" y="116632"/>
            <a:chExt cx="1200150" cy="1152128"/>
          </a:xfrm>
          <a:solidFill>
            <a:srgbClr val="741618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0CB9726-3F6E-1049-961B-04F11DDC9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381" y="1105252"/>
              <a:ext cx="63500" cy="80241"/>
            </a:xfrm>
            <a:custGeom>
              <a:avLst/>
              <a:gdLst>
                <a:gd name="T0" fmla="*/ 11 w 17"/>
                <a:gd name="T1" fmla="*/ 22 h 22"/>
                <a:gd name="T2" fmla="*/ 11 w 17"/>
                <a:gd name="T3" fmla="*/ 22 h 22"/>
                <a:gd name="T4" fmla="*/ 6 w 17"/>
                <a:gd name="T5" fmla="*/ 20 h 22"/>
                <a:gd name="T6" fmla="*/ 0 w 17"/>
                <a:gd name="T7" fmla="*/ 17 h 22"/>
                <a:gd name="T8" fmla="*/ 0 w 17"/>
                <a:gd name="T9" fmla="*/ 17 h 22"/>
                <a:gd name="T10" fmla="*/ 0 w 17"/>
                <a:gd name="T11" fmla="*/ 16 h 22"/>
                <a:gd name="T12" fmla="*/ 0 w 17"/>
                <a:gd name="T13" fmla="*/ 16 h 22"/>
                <a:gd name="T14" fmla="*/ 2 w 17"/>
                <a:gd name="T15" fmla="*/ 17 h 22"/>
                <a:gd name="T16" fmla="*/ 3 w 17"/>
                <a:gd name="T17" fmla="*/ 17 h 22"/>
                <a:gd name="T18" fmla="*/ 4 w 17"/>
                <a:gd name="T19" fmla="*/ 17 h 22"/>
                <a:gd name="T20" fmla="*/ 7 w 17"/>
                <a:gd name="T21" fmla="*/ 12 h 22"/>
                <a:gd name="T22" fmla="*/ 8 w 17"/>
                <a:gd name="T23" fmla="*/ 8 h 22"/>
                <a:gd name="T24" fmla="*/ 10 w 17"/>
                <a:gd name="T25" fmla="*/ 4 h 22"/>
                <a:gd name="T26" fmla="*/ 11 w 17"/>
                <a:gd name="T27" fmla="*/ 3 h 22"/>
                <a:gd name="T28" fmla="*/ 11 w 17"/>
                <a:gd name="T29" fmla="*/ 2 h 22"/>
                <a:gd name="T30" fmla="*/ 10 w 17"/>
                <a:gd name="T31" fmla="*/ 2 h 22"/>
                <a:gd name="T32" fmla="*/ 6 w 17"/>
                <a:gd name="T33" fmla="*/ 2 h 22"/>
                <a:gd name="T34" fmla="*/ 6 w 17"/>
                <a:gd name="T35" fmla="*/ 2 h 22"/>
                <a:gd name="T36" fmla="*/ 6 w 17"/>
                <a:gd name="T37" fmla="*/ 0 h 22"/>
                <a:gd name="T38" fmla="*/ 6 w 17"/>
                <a:gd name="T39" fmla="*/ 0 h 22"/>
                <a:gd name="T40" fmla="*/ 16 w 17"/>
                <a:gd name="T41" fmla="*/ 1 h 22"/>
                <a:gd name="T42" fmla="*/ 17 w 17"/>
                <a:gd name="T43" fmla="*/ 1 h 22"/>
                <a:gd name="T44" fmla="*/ 15 w 17"/>
                <a:gd name="T45" fmla="*/ 4 h 22"/>
                <a:gd name="T46" fmla="*/ 14 w 17"/>
                <a:gd name="T47" fmla="*/ 7 h 22"/>
                <a:gd name="T48" fmla="*/ 11 w 17"/>
                <a:gd name="T49" fmla="*/ 13 h 22"/>
                <a:gd name="T50" fmla="*/ 8 w 17"/>
                <a:gd name="T51" fmla="*/ 19 h 22"/>
                <a:gd name="T52" fmla="*/ 9 w 17"/>
                <a:gd name="T53" fmla="*/ 20 h 22"/>
                <a:gd name="T54" fmla="*/ 11 w 17"/>
                <a:gd name="T55" fmla="*/ 21 h 22"/>
                <a:gd name="T56" fmla="*/ 11 w 17"/>
                <a:gd name="T57" fmla="*/ 21 h 22"/>
                <a:gd name="T58" fmla="*/ 11 w 17"/>
                <a:gd name="T5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9" y="22"/>
                    <a:pt x="8" y="21"/>
                    <a:pt x="6" y="20"/>
                  </a:cubicBezTo>
                  <a:cubicBezTo>
                    <a:pt x="4" y="19"/>
                    <a:pt x="2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5"/>
                    <a:pt x="7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3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6" y="2"/>
                    <a:pt x="15" y="4"/>
                  </a:cubicBezTo>
                  <a:cubicBezTo>
                    <a:pt x="15" y="4"/>
                    <a:pt x="14" y="5"/>
                    <a:pt x="14" y="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7"/>
                    <a:pt x="8" y="19"/>
                    <a:pt x="8" y="19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70F3194-CD8A-9843-99CC-652377BB9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5256" y="1141587"/>
              <a:ext cx="63500" cy="80241"/>
            </a:xfrm>
            <a:custGeom>
              <a:avLst/>
              <a:gdLst>
                <a:gd name="T0" fmla="*/ 16 w 17"/>
                <a:gd name="T1" fmla="*/ 16 h 22"/>
                <a:gd name="T2" fmla="*/ 15 w 17"/>
                <a:gd name="T3" fmla="*/ 19 h 22"/>
                <a:gd name="T4" fmla="*/ 10 w 17"/>
                <a:gd name="T5" fmla="*/ 22 h 22"/>
                <a:gd name="T6" fmla="*/ 7 w 17"/>
                <a:gd name="T7" fmla="*/ 22 h 22"/>
                <a:gd name="T8" fmla="*/ 1 w 17"/>
                <a:gd name="T9" fmla="*/ 18 h 22"/>
                <a:gd name="T10" fmla="*/ 1 w 17"/>
                <a:gd name="T11" fmla="*/ 15 h 22"/>
                <a:gd name="T12" fmla="*/ 3 w 17"/>
                <a:gd name="T13" fmla="*/ 11 h 22"/>
                <a:gd name="T14" fmla="*/ 5 w 17"/>
                <a:gd name="T15" fmla="*/ 10 h 22"/>
                <a:gd name="T16" fmla="*/ 3 w 17"/>
                <a:gd name="T17" fmla="*/ 5 h 22"/>
                <a:gd name="T18" fmla="*/ 7 w 17"/>
                <a:gd name="T19" fmla="*/ 0 h 22"/>
                <a:gd name="T20" fmla="*/ 11 w 17"/>
                <a:gd name="T21" fmla="*/ 0 h 22"/>
                <a:gd name="T22" fmla="*/ 15 w 17"/>
                <a:gd name="T23" fmla="*/ 2 h 22"/>
                <a:gd name="T24" fmla="*/ 17 w 17"/>
                <a:gd name="T25" fmla="*/ 5 h 22"/>
                <a:gd name="T26" fmla="*/ 13 w 17"/>
                <a:gd name="T27" fmla="*/ 9 h 22"/>
                <a:gd name="T28" fmla="*/ 16 w 17"/>
                <a:gd name="T29" fmla="*/ 12 h 22"/>
                <a:gd name="T30" fmla="*/ 16 w 17"/>
                <a:gd name="T31" fmla="*/ 16 h 22"/>
                <a:gd name="T32" fmla="*/ 12 w 17"/>
                <a:gd name="T33" fmla="*/ 17 h 22"/>
                <a:gd name="T34" fmla="*/ 10 w 17"/>
                <a:gd name="T35" fmla="*/ 13 h 22"/>
                <a:gd name="T36" fmla="*/ 7 w 17"/>
                <a:gd name="T37" fmla="*/ 11 h 22"/>
                <a:gd name="T38" fmla="*/ 7 w 17"/>
                <a:gd name="T39" fmla="*/ 11 h 22"/>
                <a:gd name="T40" fmla="*/ 4 w 17"/>
                <a:gd name="T41" fmla="*/ 15 h 22"/>
                <a:gd name="T42" fmla="*/ 4 w 17"/>
                <a:gd name="T43" fmla="*/ 18 h 22"/>
                <a:gd name="T44" fmla="*/ 8 w 17"/>
                <a:gd name="T45" fmla="*/ 20 h 22"/>
                <a:gd name="T46" fmla="*/ 11 w 17"/>
                <a:gd name="T47" fmla="*/ 20 h 22"/>
                <a:gd name="T48" fmla="*/ 12 w 17"/>
                <a:gd name="T49" fmla="*/ 17 h 22"/>
                <a:gd name="T50" fmla="*/ 14 w 17"/>
                <a:gd name="T51" fmla="*/ 5 h 22"/>
                <a:gd name="T52" fmla="*/ 13 w 17"/>
                <a:gd name="T53" fmla="*/ 3 h 22"/>
                <a:gd name="T54" fmla="*/ 10 w 17"/>
                <a:gd name="T55" fmla="*/ 1 h 22"/>
                <a:gd name="T56" fmla="*/ 8 w 17"/>
                <a:gd name="T57" fmla="*/ 2 h 22"/>
                <a:gd name="T58" fmla="*/ 6 w 17"/>
                <a:gd name="T59" fmla="*/ 4 h 22"/>
                <a:gd name="T60" fmla="*/ 7 w 17"/>
                <a:gd name="T61" fmla="*/ 6 h 22"/>
                <a:gd name="T62" fmla="*/ 9 w 17"/>
                <a:gd name="T63" fmla="*/ 7 h 22"/>
                <a:gd name="T64" fmla="*/ 10 w 17"/>
                <a:gd name="T65" fmla="*/ 8 h 22"/>
                <a:gd name="T66" fmla="*/ 11 w 17"/>
                <a:gd name="T67" fmla="*/ 9 h 22"/>
                <a:gd name="T68" fmla="*/ 14 w 17"/>
                <a:gd name="T6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22">
                  <a:moveTo>
                    <a:pt x="16" y="16"/>
                  </a:moveTo>
                  <a:cubicBezTo>
                    <a:pt x="16" y="17"/>
                    <a:pt x="16" y="18"/>
                    <a:pt x="15" y="19"/>
                  </a:cubicBezTo>
                  <a:cubicBezTo>
                    <a:pt x="14" y="20"/>
                    <a:pt x="12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1" y="18"/>
                    <a:pt x="0" y="16"/>
                    <a:pt x="1" y="15"/>
                  </a:cubicBezTo>
                  <a:cubicBezTo>
                    <a:pt x="1" y="14"/>
                    <a:pt x="2" y="12"/>
                    <a:pt x="3" y="11"/>
                  </a:cubicBezTo>
                  <a:cubicBezTo>
                    <a:pt x="3" y="11"/>
                    <a:pt x="4" y="11"/>
                    <a:pt x="5" y="10"/>
                  </a:cubicBezTo>
                  <a:cubicBezTo>
                    <a:pt x="3" y="9"/>
                    <a:pt x="2" y="7"/>
                    <a:pt x="3" y="5"/>
                  </a:cubicBezTo>
                  <a:cubicBezTo>
                    <a:pt x="3" y="2"/>
                    <a:pt x="4" y="1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6" y="3"/>
                    <a:pt x="17" y="4"/>
                    <a:pt x="17" y="5"/>
                  </a:cubicBezTo>
                  <a:cubicBezTo>
                    <a:pt x="16" y="7"/>
                    <a:pt x="15" y="9"/>
                    <a:pt x="13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3"/>
                    <a:pt x="16" y="14"/>
                    <a:pt x="16" y="16"/>
                  </a:cubicBezTo>
                  <a:close/>
                  <a:moveTo>
                    <a:pt x="12" y="17"/>
                  </a:moveTo>
                  <a:cubicBezTo>
                    <a:pt x="12" y="15"/>
                    <a:pt x="12" y="14"/>
                    <a:pt x="10" y="13"/>
                  </a:cubicBezTo>
                  <a:cubicBezTo>
                    <a:pt x="9" y="13"/>
                    <a:pt x="8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2"/>
                    <a:pt x="4" y="13"/>
                    <a:pt x="4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5" y="19"/>
                    <a:pt x="6" y="20"/>
                    <a:pt x="8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19"/>
                    <a:pt x="12" y="18"/>
                    <a:pt x="12" y="17"/>
                  </a:cubicBezTo>
                  <a:close/>
                  <a:moveTo>
                    <a:pt x="14" y="5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A660E8B-B65A-944D-9A7A-9DD58C2A04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3368" y="1138559"/>
              <a:ext cx="65088" cy="86296"/>
            </a:xfrm>
            <a:custGeom>
              <a:avLst/>
              <a:gdLst>
                <a:gd name="T0" fmla="*/ 16 w 17"/>
                <a:gd name="T1" fmla="*/ 9 h 24"/>
                <a:gd name="T2" fmla="*/ 16 w 17"/>
                <a:gd name="T3" fmla="*/ 16 h 24"/>
                <a:gd name="T4" fmla="*/ 12 w 17"/>
                <a:gd name="T5" fmla="*/ 21 h 24"/>
                <a:gd name="T6" fmla="*/ 5 w 17"/>
                <a:gd name="T7" fmla="*/ 24 h 24"/>
                <a:gd name="T8" fmla="*/ 4 w 17"/>
                <a:gd name="T9" fmla="*/ 23 h 24"/>
                <a:gd name="T10" fmla="*/ 4 w 17"/>
                <a:gd name="T11" fmla="*/ 22 h 24"/>
                <a:gd name="T12" fmla="*/ 6 w 17"/>
                <a:gd name="T13" fmla="*/ 22 h 24"/>
                <a:gd name="T14" fmla="*/ 10 w 17"/>
                <a:gd name="T15" fmla="*/ 20 h 24"/>
                <a:gd name="T16" fmla="*/ 11 w 17"/>
                <a:gd name="T17" fmla="*/ 17 h 24"/>
                <a:gd name="T18" fmla="*/ 12 w 17"/>
                <a:gd name="T19" fmla="*/ 12 h 24"/>
                <a:gd name="T20" fmla="*/ 9 w 17"/>
                <a:gd name="T21" fmla="*/ 14 h 24"/>
                <a:gd name="T22" fmla="*/ 7 w 17"/>
                <a:gd name="T23" fmla="*/ 15 h 24"/>
                <a:gd name="T24" fmla="*/ 3 w 17"/>
                <a:gd name="T25" fmla="*/ 14 h 24"/>
                <a:gd name="T26" fmla="*/ 1 w 17"/>
                <a:gd name="T27" fmla="*/ 10 h 24"/>
                <a:gd name="T28" fmla="*/ 3 w 17"/>
                <a:gd name="T29" fmla="*/ 2 h 24"/>
                <a:gd name="T30" fmla="*/ 7 w 17"/>
                <a:gd name="T31" fmla="*/ 1 h 24"/>
                <a:gd name="T32" fmla="*/ 15 w 17"/>
                <a:gd name="T33" fmla="*/ 4 h 24"/>
                <a:gd name="T34" fmla="*/ 16 w 17"/>
                <a:gd name="T35" fmla="*/ 9 h 24"/>
                <a:gd name="T36" fmla="*/ 12 w 17"/>
                <a:gd name="T37" fmla="*/ 8 h 24"/>
                <a:gd name="T38" fmla="*/ 10 w 17"/>
                <a:gd name="T39" fmla="*/ 3 h 24"/>
                <a:gd name="T40" fmla="*/ 7 w 17"/>
                <a:gd name="T41" fmla="*/ 2 h 24"/>
                <a:gd name="T42" fmla="*/ 5 w 17"/>
                <a:gd name="T43" fmla="*/ 5 h 24"/>
                <a:gd name="T44" fmla="*/ 5 w 17"/>
                <a:gd name="T45" fmla="*/ 7 h 24"/>
                <a:gd name="T46" fmla="*/ 6 w 17"/>
                <a:gd name="T47" fmla="*/ 11 h 24"/>
                <a:gd name="T48" fmla="*/ 9 w 17"/>
                <a:gd name="T49" fmla="*/ 12 h 24"/>
                <a:gd name="T50" fmla="*/ 12 w 17"/>
                <a:gd name="T51" fmla="*/ 10 h 24"/>
                <a:gd name="T52" fmla="*/ 12 w 17"/>
                <a:gd name="T5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4">
                  <a:moveTo>
                    <a:pt x="16" y="9"/>
                  </a:moveTo>
                  <a:cubicBezTo>
                    <a:pt x="17" y="11"/>
                    <a:pt x="16" y="14"/>
                    <a:pt x="16" y="16"/>
                  </a:cubicBezTo>
                  <a:cubicBezTo>
                    <a:pt x="15" y="18"/>
                    <a:pt x="13" y="20"/>
                    <a:pt x="12" y="21"/>
                  </a:cubicBezTo>
                  <a:cubicBezTo>
                    <a:pt x="10" y="22"/>
                    <a:pt x="8" y="23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7" y="22"/>
                    <a:pt x="9" y="21"/>
                    <a:pt x="10" y="20"/>
                  </a:cubicBezTo>
                  <a:cubicBezTo>
                    <a:pt x="10" y="19"/>
                    <a:pt x="11" y="18"/>
                    <a:pt x="11" y="17"/>
                  </a:cubicBezTo>
                  <a:cubicBezTo>
                    <a:pt x="12" y="16"/>
                    <a:pt x="12" y="14"/>
                    <a:pt x="12" y="12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4" y="1"/>
                    <a:pt x="6" y="1"/>
                    <a:pt x="7" y="1"/>
                  </a:cubicBezTo>
                  <a:cubicBezTo>
                    <a:pt x="11" y="0"/>
                    <a:pt x="13" y="1"/>
                    <a:pt x="15" y="4"/>
                  </a:cubicBezTo>
                  <a:cubicBezTo>
                    <a:pt x="16" y="5"/>
                    <a:pt x="16" y="7"/>
                    <a:pt x="16" y="9"/>
                  </a:cubicBezTo>
                  <a:close/>
                  <a:moveTo>
                    <a:pt x="12" y="8"/>
                  </a:moveTo>
                  <a:cubicBezTo>
                    <a:pt x="11" y="6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6" y="3"/>
                    <a:pt x="5" y="3"/>
                    <a:pt x="5" y="5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9"/>
                    <a:pt x="6" y="10"/>
                    <a:pt x="6" y="11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03937E6-4F99-9C48-B5EE-E96ED5EF8B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131" y="1102224"/>
              <a:ext cx="71438" cy="83269"/>
            </a:xfrm>
            <a:custGeom>
              <a:avLst/>
              <a:gdLst>
                <a:gd name="T0" fmla="*/ 18 w 19"/>
                <a:gd name="T1" fmla="*/ 12 h 23"/>
                <a:gd name="T2" fmla="*/ 19 w 19"/>
                <a:gd name="T3" fmla="*/ 15 h 23"/>
                <a:gd name="T4" fmla="*/ 16 w 19"/>
                <a:gd name="T5" fmla="*/ 21 h 23"/>
                <a:gd name="T6" fmla="*/ 14 w 19"/>
                <a:gd name="T7" fmla="*/ 22 h 23"/>
                <a:gd name="T8" fmla="*/ 7 w 19"/>
                <a:gd name="T9" fmla="*/ 22 h 23"/>
                <a:gd name="T10" fmla="*/ 5 w 19"/>
                <a:gd name="T11" fmla="*/ 20 h 23"/>
                <a:gd name="T12" fmla="*/ 5 w 19"/>
                <a:gd name="T13" fmla="*/ 15 h 23"/>
                <a:gd name="T14" fmla="*/ 6 w 19"/>
                <a:gd name="T15" fmla="*/ 13 h 23"/>
                <a:gd name="T16" fmla="*/ 1 w 19"/>
                <a:gd name="T17" fmla="*/ 10 h 23"/>
                <a:gd name="T18" fmla="*/ 2 w 19"/>
                <a:gd name="T19" fmla="*/ 3 h 23"/>
                <a:gd name="T20" fmla="*/ 6 w 19"/>
                <a:gd name="T21" fmla="*/ 1 h 23"/>
                <a:gd name="T22" fmla="*/ 10 w 19"/>
                <a:gd name="T23" fmla="*/ 1 h 23"/>
                <a:gd name="T24" fmla="*/ 13 w 19"/>
                <a:gd name="T25" fmla="*/ 3 h 23"/>
                <a:gd name="T26" fmla="*/ 12 w 19"/>
                <a:gd name="T27" fmla="*/ 9 h 23"/>
                <a:gd name="T28" fmla="*/ 16 w 19"/>
                <a:gd name="T29" fmla="*/ 9 h 23"/>
                <a:gd name="T30" fmla="*/ 18 w 19"/>
                <a:gd name="T31" fmla="*/ 12 h 23"/>
                <a:gd name="T32" fmla="*/ 11 w 19"/>
                <a:gd name="T33" fmla="*/ 5 h 23"/>
                <a:gd name="T34" fmla="*/ 9 w 19"/>
                <a:gd name="T35" fmla="*/ 3 h 23"/>
                <a:gd name="T36" fmla="*/ 6 w 19"/>
                <a:gd name="T37" fmla="*/ 3 h 23"/>
                <a:gd name="T38" fmla="*/ 4 w 19"/>
                <a:gd name="T39" fmla="*/ 5 h 23"/>
                <a:gd name="T40" fmla="*/ 4 w 19"/>
                <a:gd name="T41" fmla="*/ 7 h 23"/>
                <a:gd name="T42" fmla="*/ 6 w 19"/>
                <a:gd name="T43" fmla="*/ 9 h 23"/>
                <a:gd name="T44" fmla="*/ 8 w 19"/>
                <a:gd name="T45" fmla="*/ 9 h 23"/>
                <a:gd name="T46" fmla="*/ 9 w 19"/>
                <a:gd name="T47" fmla="*/ 9 h 23"/>
                <a:gd name="T48" fmla="*/ 10 w 19"/>
                <a:gd name="T49" fmla="*/ 9 h 23"/>
                <a:gd name="T50" fmla="*/ 11 w 19"/>
                <a:gd name="T51" fmla="*/ 5 h 23"/>
                <a:gd name="T52" fmla="*/ 16 w 19"/>
                <a:gd name="T53" fmla="*/ 15 h 23"/>
                <a:gd name="T54" fmla="*/ 12 w 19"/>
                <a:gd name="T55" fmla="*/ 13 h 23"/>
                <a:gd name="T56" fmla="*/ 9 w 19"/>
                <a:gd name="T57" fmla="*/ 13 h 23"/>
                <a:gd name="T58" fmla="*/ 8 w 19"/>
                <a:gd name="T59" fmla="*/ 13 h 23"/>
                <a:gd name="T60" fmla="*/ 8 w 19"/>
                <a:gd name="T61" fmla="*/ 18 h 23"/>
                <a:gd name="T62" fmla="*/ 9 w 19"/>
                <a:gd name="T63" fmla="*/ 20 h 23"/>
                <a:gd name="T64" fmla="*/ 13 w 19"/>
                <a:gd name="T65" fmla="*/ 20 h 23"/>
                <a:gd name="T66" fmla="*/ 16 w 19"/>
                <a:gd name="T67" fmla="*/ 18 h 23"/>
                <a:gd name="T68" fmla="*/ 16 w 19"/>
                <a:gd name="T6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3">
                  <a:moveTo>
                    <a:pt x="18" y="12"/>
                  </a:moveTo>
                  <a:cubicBezTo>
                    <a:pt x="19" y="13"/>
                    <a:pt x="19" y="14"/>
                    <a:pt x="19" y="15"/>
                  </a:cubicBezTo>
                  <a:cubicBezTo>
                    <a:pt x="19" y="17"/>
                    <a:pt x="18" y="19"/>
                    <a:pt x="16" y="21"/>
                  </a:cubicBezTo>
                  <a:cubicBezTo>
                    <a:pt x="16" y="21"/>
                    <a:pt x="15" y="22"/>
                    <a:pt x="14" y="22"/>
                  </a:cubicBezTo>
                  <a:cubicBezTo>
                    <a:pt x="11" y="23"/>
                    <a:pt x="9" y="23"/>
                    <a:pt x="7" y="22"/>
                  </a:cubicBezTo>
                  <a:cubicBezTo>
                    <a:pt x="6" y="22"/>
                    <a:pt x="5" y="21"/>
                    <a:pt x="5" y="20"/>
                  </a:cubicBezTo>
                  <a:cubicBezTo>
                    <a:pt x="4" y="18"/>
                    <a:pt x="4" y="17"/>
                    <a:pt x="5" y="15"/>
                  </a:cubicBezTo>
                  <a:cubicBezTo>
                    <a:pt x="5" y="15"/>
                    <a:pt x="6" y="14"/>
                    <a:pt x="6" y="13"/>
                  </a:cubicBezTo>
                  <a:cubicBezTo>
                    <a:pt x="4" y="13"/>
                    <a:pt x="2" y="12"/>
                    <a:pt x="1" y="10"/>
                  </a:cubicBezTo>
                  <a:cubicBezTo>
                    <a:pt x="0" y="8"/>
                    <a:pt x="1" y="6"/>
                    <a:pt x="2" y="3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5"/>
                    <a:pt x="14" y="7"/>
                    <a:pt x="12" y="9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7" y="10"/>
                    <a:pt x="18" y="11"/>
                    <a:pt x="18" y="12"/>
                  </a:cubicBezTo>
                  <a:close/>
                  <a:moveTo>
                    <a:pt x="11" y="5"/>
                  </a:moveTo>
                  <a:cubicBezTo>
                    <a:pt x="10" y="4"/>
                    <a:pt x="10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lose/>
                  <a:moveTo>
                    <a:pt x="16" y="15"/>
                  </a:moveTo>
                  <a:cubicBezTo>
                    <a:pt x="15" y="14"/>
                    <a:pt x="14" y="13"/>
                    <a:pt x="12" y="13"/>
                  </a:cubicBezTo>
                  <a:cubicBezTo>
                    <a:pt x="11" y="13"/>
                    <a:pt x="10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5"/>
                    <a:pt x="7" y="16"/>
                    <a:pt x="8" y="18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10" y="21"/>
                    <a:pt x="12" y="21"/>
                    <a:pt x="13" y="20"/>
                  </a:cubicBezTo>
                  <a:cubicBezTo>
                    <a:pt x="15" y="20"/>
                    <a:pt x="15" y="19"/>
                    <a:pt x="16" y="18"/>
                  </a:cubicBezTo>
                  <a:cubicBezTo>
                    <a:pt x="16" y="17"/>
                    <a:pt x="16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1E2006-D43D-874D-84A8-0065628C4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368" y="116632"/>
              <a:ext cx="1200150" cy="1152128"/>
            </a:xfrm>
            <a:custGeom>
              <a:avLst/>
              <a:gdLst>
                <a:gd name="T0" fmla="*/ 97 w 319"/>
                <a:gd name="T1" fmla="*/ 13 h 319"/>
                <a:gd name="T2" fmla="*/ 46 w 319"/>
                <a:gd name="T3" fmla="*/ 47 h 319"/>
                <a:gd name="T4" fmla="*/ 12 w 319"/>
                <a:gd name="T5" fmla="*/ 98 h 319"/>
                <a:gd name="T6" fmla="*/ 0 w 319"/>
                <a:gd name="T7" fmla="*/ 160 h 319"/>
                <a:gd name="T8" fmla="*/ 12 w 319"/>
                <a:gd name="T9" fmla="*/ 222 h 319"/>
                <a:gd name="T10" fmla="*/ 46 w 319"/>
                <a:gd name="T11" fmla="*/ 273 h 319"/>
                <a:gd name="T12" fmla="*/ 97 w 319"/>
                <a:gd name="T13" fmla="*/ 307 h 319"/>
                <a:gd name="T14" fmla="*/ 159 w 319"/>
                <a:gd name="T15" fmla="*/ 319 h 319"/>
                <a:gd name="T16" fmla="*/ 221 w 319"/>
                <a:gd name="T17" fmla="*/ 307 h 319"/>
                <a:gd name="T18" fmla="*/ 272 w 319"/>
                <a:gd name="T19" fmla="*/ 273 h 319"/>
                <a:gd name="T20" fmla="*/ 306 w 319"/>
                <a:gd name="T21" fmla="*/ 222 h 319"/>
                <a:gd name="T22" fmla="*/ 319 w 319"/>
                <a:gd name="T23" fmla="*/ 160 h 319"/>
                <a:gd name="T24" fmla="*/ 306 w 319"/>
                <a:gd name="T25" fmla="*/ 98 h 319"/>
                <a:gd name="T26" fmla="*/ 272 w 319"/>
                <a:gd name="T27" fmla="*/ 47 h 319"/>
                <a:gd name="T28" fmla="*/ 221 w 319"/>
                <a:gd name="T29" fmla="*/ 13 h 319"/>
                <a:gd name="T30" fmla="*/ 159 w 319"/>
                <a:gd name="T31" fmla="*/ 0 h 319"/>
                <a:gd name="T32" fmla="*/ 97 w 319"/>
                <a:gd name="T33" fmla="*/ 13 h 319"/>
                <a:gd name="T34" fmla="*/ 99 w 319"/>
                <a:gd name="T35" fmla="*/ 302 h 319"/>
                <a:gd name="T36" fmla="*/ 50 w 319"/>
                <a:gd name="T37" fmla="*/ 269 h 319"/>
                <a:gd name="T38" fmla="*/ 17 w 319"/>
                <a:gd name="T39" fmla="*/ 220 h 319"/>
                <a:gd name="T40" fmla="*/ 5 w 319"/>
                <a:gd name="T41" fmla="*/ 160 h 319"/>
                <a:gd name="T42" fmla="*/ 17 w 319"/>
                <a:gd name="T43" fmla="*/ 100 h 319"/>
                <a:gd name="T44" fmla="*/ 50 w 319"/>
                <a:gd name="T45" fmla="*/ 51 h 319"/>
                <a:gd name="T46" fmla="*/ 99 w 319"/>
                <a:gd name="T47" fmla="*/ 18 h 319"/>
                <a:gd name="T48" fmla="*/ 159 w 319"/>
                <a:gd name="T49" fmla="*/ 6 h 319"/>
                <a:gd name="T50" fmla="*/ 219 w 319"/>
                <a:gd name="T51" fmla="*/ 18 h 319"/>
                <a:gd name="T52" fmla="*/ 268 w 319"/>
                <a:gd name="T53" fmla="*/ 51 h 319"/>
                <a:gd name="T54" fmla="*/ 301 w 319"/>
                <a:gd name="T55" fmla="*/ 100 h 319"/>
                <a:gd name="T56" fmla="*/ 314 w 319"/>
                <a:gd name="T57" fmla="*/ 160 h 319"/>
                <a:gd name="T58" fmla="*/ 301 w 319"/>
                <a:gd name="T59" fmla="*/ 220 h 319"/>
                <a:gd name="T60" fmla="*/ 268 w 319"/>
                <a:gd name="T61" fmla="*/ 269 h 319"/>
                <a:gd name="T62" fmla="*/ 219 w 319"/>
                <a:gd name="T63" fmla="*/ 302 h 319"/>
                <a:gd name="T64" fmla="*/ 159 w 319"/>
                <a:gd name="T65" fmla="*/ 314 h 319"/>
                <a:gd name="T66" fmla="*/ 99 w 319"/>
                <a:gd name="T67" fmla="*/ 30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9" h="319">
                  <a:moveTo>
                    <a:pt x="97" y="13"/>
                  </a:moveTo>
                  <a:cubicBezTo>
                    <a:pt x="78" y="21"/>
                    <a:pt x="61" y="32"/>
                    <a:pt x="46" y="47"/>
                  </a:cubicBezTo>
                  <a:cubicBezTo>
                    <a:pt x="32" y="62"/>
                    <a:pt x="20" y="79"/>
                    <a:pt x="12" y="98"/>
                  </a:cubicBezTo>
                  <a:cubicBezTo>
                    <a:pt x="4" y="117"/>
                    <a:pt x="0" y="138"/>
                    <a:pt x="0" y="160"/>
                  </a:cubicBezTo>
                  <a:cubicBezTo>
                    <a:pt x="0" y="181"/>
                    <a:pt x="4" y="202"/>
                    <a:pt x="12" y="222"/>
                  </a:cubicBezTo>
                  <a:cubicBezTo>
                    <a:pt x="20" y="241"/>
                    <a:pt x="32" y="258"/>
                    <a:pt x="46" y="273"/>
                  </a:cubicBezTo>
                  <a:cubicBezTo>
                    <a:pt x="61" y="287"/>
                    <a:pt x="78" y="299"/>
                    <a:pt x="97" y="307"/>
                  </a:cubicBezTo>
                  <a:cubicBezTo>
                    <a:pt x="117" y="315"/>
                    <a:pt x="138" y="319"/>
                    <a:pt x="159" y="319"/>
                  </a:cubicBezTo>
                  <a:cubicBezTo>
                    <a:pt x="181" y="319"/>
                    <a:pt x="202" y="315"/>
                    <a:pt x="221" y="307"/>
                  </a:cubicBezTo>
                  <a:cubicBezTo>
                    <a:pt x="240" y="299"/>
                    <a:pt x="257" y="287"/>
                    <a:pt x="272" y="273"/>
                  </a:cubicBezTo>
                  <a:cubicBezTo>
                    <a:pt x="287" y="258"/>
                    <a:pt x="298" y="241"/>
                    <a:pt x="306" y="222"/>
                  </a:cubicBezTo>
                  <a:cubicBezTo>
                    <a:pt x="315" y="202"/>
                    <a:pt x="319" y="181"/>
                    <a:pt x="319" y="160"/>
                  </a:cubicBezTo>
                  <a:cubicBezTo>
                    <a:pt x="319" y="138"/>
                    <a:pt x="315" y="117"/>
                    <a:pt x="306" y="98"/>
                  </a:cubicBezTo>
                  <a:cubicBezTo>
                    <a:pt x="298" y="79"/>
                    <a:pt x="287" y="62"/>
                    <a:pt x="272" y="47"/>
                  </a:cubicBezTo>
                  <a:cubicBezTo>
                    <a:pt x="257" y="32"/>
                    <a:pt x="240" y="21"/>
                    <a:pt x="221" y="13"/>
                  </a:cubicBezTo>
                  <a:cubicBezTo>
                    <a:pt x="202" y="5"/>
                    <a:pt x="181" y="0"/>
                    <a:pt x="159" y="0"/>
                  </a:cubicBezTo>
                  <a:cubicBezTo>
                    <a:pt x="138" y="0"/>
                    <a:pt x="117" y="5"/>
                    <a:pt x="97" y="13"/>
                  </a:cubicBezTo>
                  <a:close/>
                  <a:moveTo>
                    <a:pt x="99" y="302"/>
                  </a:moveTo>
                  <a:cubicBezTo>
                    <a:pt x="81" y="294"/>
                    <a:pt x="64" y="283"/>
                    <a:pt x="50" y="269"/>
                  </a:cubicBezTo>
                  <a:cubicBezTo>
                    <a:pt x="36" y="255"/>
                    <a:pt x="25" y="238"/>
                    <a:pt x="17" y="220"/>
                  </a:cubicBezTo>
                  <a:cubicBezTo>
                    <a:pt x="9" y="201"/>
                    <a:pt x="5" y="181"/>
                    <a:pt x="5" y="160"/>
                  </a:cubicBezTo>
                  <a:cubicBezTo>
                    <a:pt x="5" y="139"/>
                    <a:pt x="9" y="119"/>
                    <a:pt x="17" y="100"/>
                  </a:cubicBezTo>
                  <a:cubicBezTo>
                    <a:pt x="25" y="81"/>
                    <a:pt x="36" y="65"/>
                    <a:pt x="50" y="51"/>
                  </a:cubicBezTo>
                  <a:cubicBezTo>
                    <a:pt x="64" y="37"/>
                    <a:pt x="81" y="26"/>
                    <a:pt x="99" y="18"/>
                  </a:cubicBezTo>
                  <a:cubicBezTo>
                    <a:pt x="118" y="10"/>
                    <a:pt x="138" y="6"/>
                    <a:pt x="159" y="6"/>
                  </a:cubicBezTo>
                  <a:cubicBezTo>
                    <a:pt x="180" y="6"/>
                    <a:pt x="200" y="10"/>
                    <a:pt x="219" y="18"/>
                  </a:cubicBezTo>
                  <a:cubicBezTo>
                    <a:pt x="238" y="26"/>
                    <a:pt x="254" y="37"/>
                    <a:pt x="268" y="51"/>
                  </a:cubicBezTo>
                  <a:cubicBezTo>
                    <a:pt x="283" y="65"/>
                    <a:pt x="294" y="81"/>
                    <a:pt x="301" y="100"/>
                  </a:cubicBezTo>
                  <a:cubicBezTo>
                    <a:pt x="309" y="119"/>
                    <a:pt x="314" y="139"/>
                    <a:pt x="314" y="160"/>
                  </a:cubicBezTo>
                  <a:cubicBezTo>
                    <a:pt x="314" y="181"/>
                    <a:pt x="309" y="201"/>
                    <a:pt x="301" y="220"/>
                  </a:cubicBezTo>
                  <a:cubicBezTo>
                    <a:pt x="294" y="238"/>
                    <a:pt x="283" y="255"/>
                    <a:pt x="268" y="269"/>
                  </a:cubicBezTo>
                  <a:cubicBezTo>
                    <a:pt x="254" y="283"/>
                    <a:pt x="238" y="294"/>
                    <a:pt x="219" y="302"/>
                  </a:cubicBezTo>
                  <a:cubicBezTo>
                    <a:pt x="200" y="310"/>
                    <a:pt x="180" y="314"/>
                    <a:pt x="159" y="314"/>
                  </a:cubicBezTo>
                  <a:cubicBezTo>
                    <a:pt x="138" y="314"/>
                    <a:pt x="118" y="310"/>
                    <a:pt x="99" y="3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4B27F2F-B746-E145-B2C8-85037689A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356" y="269543"/>
              <a:ext cx="887413" cy="850848"/>
            </a:xfrm>
            <a:custGeom>
              <a:avLst/>
              <a:gdLst>
                <a:gd name="T0" fmla="*/ 72 w 236"/>
                <a:gd name="T1" fmla="*/ 9 h 236"/>
                <a:gd name="T2" fmla="*/ 35 w 236"/>
                <a:gd name="T3" fmla="*/ 34 h 236"/>
                <a:gd name="T4" fmla="*/ 10 w 236"/>
                <a:gd name="T5" fmla="*/ 72 h 236"/>
                <a:gd name="T6" fmla="*/ 0 w 236"/>
                <a:gd name="T7" fmla="*/ 118 h 236"/>
                <a:gd name="T8" fmla="*/ 10 w 236"/>
                <a:gd name="T9" fmla="*/ 164 h 236"/>
                <a:gd name="T10" fmla="*/ 35 w 236"/>
                <a:gd name="T11" fmla="*/ 201 h 236"/>
                <a:gd name="T12" fmla="*/ 72 w 236"/>
                <a:gd name="T13" fmla="*/ 227 h 236"/>
                <a:gd name="T14" fmla="*/ 118 w 236"/>
                <a:gd name="T15" fmla="*/ 236 h 236"/>
                <a:gd name="T16" fmla="*/ 164 w 236"/>
                <a:gd name="T17" fmla="*/ 227 h 236"/>
                <a:gd name="T18" fmla="*/ 202 w 236"/>
                <a:gd name="T19" fmla="*/ 201 h 236"/>
                <a:gd name="T20" fmla="*/ 227 w 236"/>
                <a:gd name="T21" fmla="*/ 164 h 236"/>
                <a:gd name="T22" fmla="*/ 236 w 236"/>
                <a:gd name="T23" fmla="*/ 118 h 236"/>
                <a:gd name="T24" fmla="*/ 227 w 236"/>
                <a:gd name="T25" fmla="*/ 72 h 236"/>
                <a:gd name="T26" fmla="*/ 202 w 236"/>
                <a:gd name="T27" fmla="*/ 34 h 236"/>
                <a:gd name="T28" fmla="*/ 164 w 236"/>
                <a:gd name="T29" fmla="*/ 9 h 236"/>
                <a:gd name="T30" fmla="*/ 118 w 236"/>
                <a:gd name="T31" fmla="*/ 0 h 236"/>
                <a:gd name="T32" fmla="*/ 72 w 236"/>
                <a:gd name="T33" fmla="*/ 9 h 236"/>
                <a:gd name="T34" fmla="*/ 74 w 236"/>
                <a:gd name="T35" fmla="*/ 223 h 236"/>
                <a:gd name="T36" fmla="*/ 37 w 236"/>
                <a:gd name="T37" fmla="*/ 199 h 236"/>
                <a:gd name="T38" fmla="*/ 13 w 236"/>
                <a:gd name="T39" fmla="*/ 162 h 236"/>
                <a:gd name="T40" fmla="*/ 4 w 236"/>
                <a:gd name="T41" fmla="*/ 118 h 236"/>
                <a:gd name="T42" fmla="*/ 13 w 236"/>
                <a:gd name="T43" fmla="*/ 73 h 236"/>
                <a:gd name="T44" fmla="*/ 37 w 236"/>
                <a:gd name="T45" fmla="*/ 37 h 236"/>
                <a:gd name="T46" fmla="*/ 74 w 236"/>
                <a:gd name="T47" fmla="*/ 12 h 236"/>
                <a:gd name="T48" fmla="*/ 118 w 236"/>
                <a:gd name="T49" fmla="*/ 3 h 236"/>
                <a:gd name="T50" fmla="*/ 163 w 236"/>
                <a:gd name="T51" fmla="*/ 12 h 236"/>
                <a:gd name="T52" fmla="*/ 199 w 236"/>
                <a:gd name="T53" fmla="*/ 37 h 236"/>
                <a:gd name="T54" fmla="*/ 224 w 236"/>
                <a:gd name="T55" fmla="*/ 73 h 236"/>
                <a:gd name="T56" fmla="*/ 233 w 236"/>
                <a:gd name="T57" fmla="*/ 118 h 236"/>
                <a:gd name="T58" fmla="*/ 224 w 236"/>
                <a:gd name="T59" fmla="*/ 162 h 236"/>
                <a:gd name="T60" fmla="*/ 199 w 236"/>
                <a:gd name="T61" fmla="*/ 199 h 236"/>
                <a:gd name="T62" fmla="*/ 163 w 236"/>
                <a:gd name="T63" fmla="*/ 223 h 236"/>
                <a:gd name="T64" fmla="*/ 118 w 236"/>
                <a:gd name="T65" fmla="*/ 232 h 236"/>
                <a:gd name="T66" fmla="*/ 74 w 236"/>
                <a:gd name="T67" fmla="*/ 22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236">
                  <a:moveTo>
                    <a:pt x="72" y="9"/>
                  </a:moveTo>
                  <a:cubicBezTo>
                    <a:pt x="58" y="15"/>
                    <a:pt x="46" y="24"/>
                    <a:pt x="35" y="34"/>
                  </a:cubicBezTo>
                  <a:cubicBezTo>
                    <a:pt x="24" y="45"/>
                    <a:pt x="15" y="58"/>
                    <a:pt x="10" y="72"/>
                  </a:cubicBezTo>
                  <a:cubicBezTo>
                    <a:pt x="3" y="87"/>
                    <a:pt x="0" y="102"/>
                    <a:pt x="0" y="118"/>
                  </a:cubicBezTo>
                  <a:cubicBezTo>
                    <a:pt x="0" y="134"/>
                    <a:pt x="3" y="149"/>
                    <a:pt x="10" y="164"/>
                  </a:cubicBezTo>
                  <a:cubicBezTo>
                    <a:pt x="15" y="178"/>
                    <a:pt x="24" y="190"/>
                    <a:pt x="35" y="201"/>
                  </a:cubicBezTo>
                  <a:cubicBezTo>
                    <a:pt x="46" y="212"/>
                    <a:pt x="58" y="221"/>
                    <a:pt x="72" y="227"/>
                  </a:cubicBezTo>
                  <a:cubicBezTo>
                    <a:pt x="87" y="233"/>
                    <a:pt x="102" y="236"/>
                    <a:pt x="118" y="236"/>
                  </a:cubicBezTo>
                  <a:cubicBezTo>
                    <a:pt x="134" y="236"/>
                    <a:pt x="150" y="233"/>
                    <a:pt x="164" y="227"/>
                  </a:cubicBezTo>
                  <a:cubicBezTo>
                    <a:pt x="178" y="221"/>
                    <a:pt x="191" y="212"/>
                    <a:pt x="202" y="201"/>
                  </a:cubicBezTo>
                  <a:cubicBezTo>
                    <a:pt x="213" y="190"/>
                    <a:pt x="221" y="178"/>
                    <a:pt x="227" y="164"/>
                  </a:cubicBezTo>
                  <a:cubicBezTo>
                    <a:pt x="233" y="149"/>
                    <a:pt x="236" y="134"/>
                    <a:pt x="236" y="118"/>
                  </a:cubicBezTo>
                  <a:cubicBezTo>
                    <a:pt x="236" y="102"/>
                    <a:pt x="233" y="87"/>
                    <a:pt x="227" y="72"/>
                  </a:cubicBezTo>
                  <a:cubicBezTo>
                    <a:pt x="221" y="58"/>
                    <a:pt x="213" y="45"/>
                    <a:pt x="202" y="34"/>
                  </a:cubicBezTo>
                  <a:cubicBezTo>
                    <a:pt x="191" y="24"/>
                    <a:pt x="178" y="15"/>
                    <a:pt x="164" y="9"/>
                  </a:cubicBezTo>
                  <a:cubicBezTo>
                    <a:pt x="150" y="3"/>
                    <a:pt x="134" y="0"/>
                    <a:pt x="118" y="0"/>
                  </a:cubicBezTo>
                  <a:cubicBezTo>
                    <a:pt x="102" y="0"/>
                    <a:pt x="87" y="3"/>
                    <a:pt x="72" y="9"/>
                  </a:cubicBezTo>
                  <a:close/>
                  <a:moveTo>
                    <a:pt x="74" y="223"/>
                  </a:moveTo>
                  <a:cubicBezTo>
                    <a:pt x="60" y="218"/>
                    <a:pt x="48" y="209"/>
                    <a:pt x="37" y="199"/>
                  </a:cubicBezTo>
                  <a:cubicBezTo>
                    <a:pt x="27" y="188"/>
                    <a:pt x="19" y="176"/>
                    <a:pt x="13" y="162"/>
                  </a:cubicBezTo>
                  <a:cubicBezTo>
                    <a:pt x="7" y="148"/>
                    <a:pt x="4" y="133"/>
                    <a:pt x="4" y="118"/>
                  </a:cubicBezTo>
                  <a:cubicBezTo>
                    <a:pt x="4" y="102"/>
                    <a:pt x="7" y="87"/>
                    <a:pt x="13" y="73"/>
                  </a:cubicBezTo>
                  <a:cubicBezTo>
                    <a:pt x="19" y="60"/>
                    <a:pt x="27" y="47"/>
                    <a:pt x="37" y="37"/>
                  </a:cubicBezTo>
                  <a:cubicBezTo>
                    <a:pt x="48" y="26"/>
                    <a:pt x="60" y="18"/>
                    <a:pt x="74" y="12"/>
                  </a:cubicBezTo>
                  <a:cubicBezTo>
                    <a:pt x="88" y="6"/>
                    <a:pt x="103" y="3"/>
                    <a:pt x="118" y="3"/>
                  </a:cubicBezTo>
                  <a:cubicBezTo>
                    <a:pt x="134" y="3"/>
                    <a:pt x="149" y="6"/>
                    <a:pt x="163" y="12"/>
                  </a:cubicBezTo>
                  <a:cubicBezTo>
                    <a:pt x="176" y="18"/>
                    <a:pt x="189" y="26"/>
                    <a:pt x="199" y="37"/>
                  </a:cubicBezTo>
                  <a:cubicBezTo>
                    <a:pt x="210" y="47"/>
                    <a:pt x="218" y="60"/>
                    <a:pt x="224" y="73"/>
                  </a:cubicBezTo>
                  <a:cubicBezTo>
                    <a:pt x="230" y="87"/>
                    <a:pt x="233" y="102"/>
                    <a:pt x="233" y="118"/>
                  </a:cubicBezTo>
                  <a:cubicBezTo>
                    <a:pt x="233" y="133"/>
                    <a:pt x="230" y="148"/>
                    <a:pt x="224" y="162"/>
                  </a:cubicBezTo>
                  <a:cubicBezTo>
                    <a:pt x="218" y="176"/>
                    <a:pt x="210" y="188"/>
                    <a:pt x="199" y="199"/>
                  </a:cubicBezTo>
                  <a:cubicBezTo>
                    <a:pt x="189" y="209"/>
                    <a:pt x="176" y="218"/>
                    <a:pt x="163" y="223"/>
                  </a:cubicBezTo>
                  <a:cubicBezTo>
                    <a:pt x="149" y="229"/>
                    <a:pt x="134" y="232"/>
                    <a:pt x="118" y="232"/>
                  </a:cubicBezTo>
                  <a:cubicBezTo>
                    <a:pt x="103" y="232"/>
                    <a:pt x="88" y="229"/>
                    <a:pt x="74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2ABA61FD-E486-BD42-8DFF-333B2F4CD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743" y="838794"/>
              <a:ext cx="93663" cy="75698"/>
            </a:xfrm>
            <a:custGeom>
              <a:avLst/>
              <a:gdLst>
                <a:gd name="T0" fmla="*/ 3 w 25"/>
                <a:gd name="T1" fmla="*/ 1 h 21"/>
                <a:gd name="T2" fmla="*/ 6 w 25"/>
                <a:gd name="T3" fmla="*/ 0 h 21"/>
                <a:gd name="T4" fmla="*/ 9 w 25"/>
                <a:gd name="T5" fmla="*/ 1 h 21"/>
                <a:gd name="T6" fmla="*/ 11 w 25"/>
                <a:gd name="T7" fmla="*/ 4 h 21"/>
                <a:gd name="T8" fmla="*/ 13 w 25"/>
                <a:gd name="T9" fmla="*/ 7 h 21"/>
                <a:gd name="T10" fmla="*/ 13 w 25"/>
                <a:gd name="T11" fmla="*/ 9 h 21"/>
                <a:gd name="T12" fmla="*/ 19 w 25"/>
                <a:gd name="T13" fmla="*/ 7 h 21"/>
                <a:gd name="T14" fmla="*/ 20 w 25"/>
                <a:gd name="T15" fmla="*/ 6 h 21"/>
                <a:gd name="T16" fmla="*/ 20 w 25"/>
                <a:gd name="T17" fmla="*/ 5 h 21"/>
                <a:gd name="T18" fmla="*/ 20 w 25"/>
                <a:gd name="T19" fmla="*/ 4 h 21"/>
                <a:gd name="T20" fmla="*/ 19 w 25"/>
                <a:gd name="T21" fmla="*/ 3 h 21"/>
                <a:gd name="T22" fmla="*/ 21 w 25"/>
                <a:gd name="T23" fmla="*/ 3 h 21"/>
                <a:gd name="T24" fmla="*/ 25 w 25"/>
                <a:gd name="T25" fmla="*/ 14 h 21"/>
                <a:gd name="T26" fmla="*/ 24 w 25"/>
                <a:gd name="T27" fmla="*/ 14 h 21"/>
                <a:gd name="T28" fmla="*/ 23 w 25"/>
                <a:gd name="T29" fmla="*/ 13 h 21"/>
                <a:gd name="T30" fmla="*/ 23 w 25"/>
                <a:gd name="T31" fmla="*/ 12 h 21"/>
                <a:gd name="T32" fmla="*/ 22 w 25"/>
                <a:gd name="T33" fmla="*/ 12 h 21"/>
                <a:gd name="T34" fmla="*/ 21 w 25"/>
                <a:gd name="T35" fmla="*/ 12 h 21"/>
                <a:gd name="T36" fmla="*/ 7 w 25"/>
                <a:gd name="T37" fmla="*/ 17 h 21"/>
                <a:gd name="T38" fmla="*/ 6 w 25"/>
                <a:gd name="T39" fmla="*/ 18 h 21"/>
                <a:gd name="T40" fmla="*/ 6 w 25"/>
                <a:gd name="T41" fmla="*/ 18 h 21"/>
                <a:gd name="T42" fmla="*/ 6 w 25"/>
                <a:gd name="T43" fmla="*/ 20 h 21"/>
                <a:gd name="T44" fmla="*/ 6 w 25"/>
                <a:gd name="T45" fmla="*/ 21 h 21"/>
                <a:gd name="T46" fmla="*/ 5 w 25"/>
                <a:gd name="T47" fmla="*/ 21 h 21"/>
                <a:gd name="T48" fmla="*/ 1 w 25"/>
                <a:gd name="T49" fmla="*/ 10 h 21"/>
                <a:gd name="T50" fmla="*/ 0 w 25"/>
                <a:gd name="T51" fmla="*/ 4 h 21"/>
                <a:gd name="T52" fmla="*/ 3 w 25"/>
                <a:gd name="T53" fmla="*/ 1 h 21"/>
                <a:gd name="T54" fmla="*/ 6 w 25"/>
                <a:gd name="T55" fmla="*/ 6 h 21"/>
                <a:gd name="T56" fmla="*/ 3 w 25"/>
                <a:gd name="T57" fmla="*/ 8 h 21"/>
                <a:gd name="T58" fmla="*/ 3 w 25"/>
                <a:gd name="T59" fmla="*/ 12 h 21"/>
                <a:gd name="T60" fmla="*/ 3 w 25"/>
                <a:gd name="T61" fmla="*/ 13 h 21"/>
                <a:gd name="T62" fmla="*/ 12 w 25"/>
                <a:gd name="T63" fmla="*/ 9 h 21"/>
                <a:gd name="T64" fmla="*/ 12 w 25"/>
                <a:gd name="T65" fmla="*/ 9 h 21"/>
                <a:gd name="T66" fmla="*/ 9 w 25"/>
                <a:gd name="T67" fmla="*/ 6 h 21"/>
                <a:gd name="T68" fmla="*/ 6 w 25"/>
                <a:gd name="T6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1">
                  <a:moveTo>
                    <a:pt x="3" y="1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1" y="4"/>
                  </a:cubicBezTo>
                  <a:cubicBezTo>
                    <a:pt x="12" y="5"/>
                    <a:pt x="12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20" y="4"/>
                    <a:pt x="20" y="4"/>
                    <a:pt x="19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lose/>
                  <a:moveTo>
                    <a:pt x="6" y="6"/>
                  </a:move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7"/>
                    <a:pt x="10" y="6"/>
                    <a:pt x="9" y="6"/>
                  </a:cubicBezTo>
                  <a:cubicBezTo>
                    <a:pt x="8" y="5"/>
                    <a:pt x="7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D5F90DB-C7FA-5B49-9D2F-07C8D4079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81" y="713134"/>
              <a:ext cx="85725" cy="78726"/>
            </a:xfrm>
            <a:custGeom>
              <a:avLst/>
              <a:gdLst>
                <a:gd name="T0" fmla="*/ 5 w 23"/>
                <a:gd name="T1" fmla="*/ 3 h 22"/>
                <a:gd name="T2" fmla="*/ 5 w 23"/>
                <a:gd name="T3" fmla="*/ 4 h 22"/>
                <a:gd name="T4" fmla="*/ 3 w 23"/>
                <a:gd name="T5" fmla="*/ 6 h 22"/>
                <a:gd name="T6" fmla="*/ 2 w 23"/>
                <a:gd name="T7" fmla="*/ 8 h 22"/>
                <a:gd name="T8" fmla="*/ 2 w 23"/>
                <a:gd name="T9" fmla="*/ 9 h 22"/>
                <a:gd name="T10" fmla="*/ 2 w 23"/>
                <a:gd name="T11" fmla="*/ 10 h 22"/>
                <a:gd name="T12" fmla="*/ 3 w 23"/>
                <a:gd name="T13" fmla="*/ 13 h 22"/>
                <a:gd name="T14" fmla="*/ 11 w 23"/>
                <a:gd name="T15" fmla="*/ 12 h 22"/>
                <a:gd name="T16" fmla="*/ 10 w 23"/>
                <a:gd name="T17" fmla="*/ 10 h 22"/>
                <a:gd name="T18" fmla="*/ 10 w 23"/>
                <a:gd name="T19" fmla="*/ 9 h 22"/>
                <a:gd name="T20" fmla="*/ 9 w 23"/>
                <a:gd name="T21" fmla="*/ 8 h 22"/>
                <a:gd name="T22" fmla="*/ 8 w 23"/>
                <a:gd name="T23" fmla="*/ 7 h 22"/>
                <a:gd name="T24" fmla="*/ 6 w 23"/>
                <a:gd name="T25" fmla="*/ 7 h 22"/>
                <a:gd name="T26" fmla="*/ 6 w 23"/>
                <a:gd name="T27" fmla="*/ 6 h 22"/>
                <a:gd name="T28" fmla="*/ 15 w 23"/>
                <a:gd name="T29" fmla="*/ 5 h 22"/>
                <a:gd name="T30" fmla="*/ 15 w 23"/>
                <a:gd name="T31" fmla="*/ 6 h 22"/>
                <a:gd name="T32" fmla="*/ 13 w 23"/>
                <a:gd name="T33" fmla="*/ 7 h 22"/>
                <a:gd name="T34" fmla="*/ 12 w 23"/>
                <a:gd name="T35" fmla="*/ 7 h 22"/>
                <a:gd name="T36" fmla="*/ 12 w 23"/>
                <a:gd name="T37" fmla="*/ 9 h 22"/>
                <a:gd name="T38" fmla="*/ 12 w 23"/>
                <a:gd name="T39" fmla="*/ 10 h 22"/>
                <a:gd name="T40" fmla="*/ 12 w 23"/>
                <a:gd name="T41" fmla="*/ 12 h 22"/>
                <a:gd name="T42" fmla="*/ 18 w 23"/>
                <a:gd name="T43" fmla="*/ 12 h 22"/>
                <a:gd name="T44" fmla="*/ 19 w 23"/>
                <a:gd name="T45" fmla="*/ 11 h 22"/>
                <a:gd name="T46" fmla="*/ 20 w 23"/>
                <a:gd name="T47" fmla="*/ 11 h 22"/>
                <a:gd name="T48" fmla="*/ 20 w 23"/>
                <a:gd name="T49" fmla="*/ 10 h 22"/>
                <a:gd name="T50" fmla="*/ 20 w 23"/>
                <a:gd name="T51" fmla="*/ 8 h 22"/>
                <a:gd name="T52" fmla="*/ 20 w 23"/>
                <a:gd name="T53" fmla="*/ 7 h 22"/>
                <a:gd name="T54" fmla="*/ 20 w 23"/>
                <a:gd name="T55" fmla="*/ 5 h 22"/>
                <a:gd name="T56" fmla="*/ 20 w 23"/>
                <a:gd name="T57" fmla="*/ 4 h 22"/>
                <a:gd name="T58" fmla="*/ 19 w 23"/>
                <a:gd name="T59" fmla="*/ 4 h 22"/>
                <a:gd name="T60" fmla="*/ 17 w 23"/>
                <a:gd name="T61" fmla="*/ 2 h 22"/>
                <a:gd name="T62" fmla="*/ 14 w 23"/>
                <a:gd name="T63" fmla="*/ 1 h 22"/>
                <a:gd name="T64" fmla="*/ 14 w 23"/>
                <a:gd name="T65" fmla="*/ 0 h 22"/>
                <a:gd name="T66" fmla="*/ 21 w 23"/>
                <a:gd name="T67" fmla="*/ 0 h 22"/>
                <a:gd name="T68" fmla="*/ 23 w 23"/>
                <a:gd name="T69" fmla="*/ 19 h 22"/>
                <a:gd name="T70" fmla="*/ 22 w 23"/>
                <a:gd name="T71" fmla="*/ 20 h 22"/>
                <a:gd name="T72" fmla="*/ 22 w 23"/>
                <a:gd name="T73" fmla="*/ 18 h 22"/>
                <a:gd name="T74" fmla="*/ 21 w 23"/>
                <a:gd name="T75" fmla="*/ 17 h 22"/>
                <a:gd name="T76" fmla="*/ 21 w 23"/>
                <a:gd name="T77" fmla="*/ 17 h 22"/>
                <a:gd name="T78" fmla="*/ 20 w 23"/>
                <a:gd name="T79" fmla="*/ 17 h 22"/>
                <a:gd name="T80" fmla="*/ 5 w 23"/>
                <a:gd name="T81" fmla="*/ 18 h 22"/>
                <a:gd name="T82" fmla="*/ 4 w 23"/>
                <a:gd name="T83" fmla="*/ 19 h 22"/>
                <a:gd name="T84" fmla="*/ 4 w 23"/>
                <a:gd name="T85" fmla="*/ 20 h 22"/>
                <a:gd name="T86" fmla="*/ 3 w 23"/>
                <a:gd name="T87" fmla="*/ 21 h 22"/>
                <a:gd name="T88" fmla="*/ 3 w 23"/>
                <a:gd name="T89" fmla="*/ 22 h 22"/>
                <a:gd name="T90" fmla="*/ 2 w 23"/>
                <a:gd name="T91" fmla="*/ 22 h 22"/>
                <a:gd name="T92" fmla="*/ 0 w 23"/>
                <a:gd name="T93" fmla="*/ 3 h 22"/>
                <a:gd name="T94" fmla="*/ 5 w 23"/>
                <a:gd name="T9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2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8" y="3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2" y="19"/>
                    <a:pt x="22" y="18"/>
                  </a:cubicBezTo>
                  <a:cubicBezTo>
                    <a:pt x="22" y="18"/>
                    <a:pt x="21" y="18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DB1229DB-821C-0642-985B-D8237A8C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81" y="575364"/>
              <a:ext cx="90488" cy="93866"/>
            </a:xfrm>
            <a:custGeom>
              <a:avLst/>
              <a:gdLst>
                <a:gd name="T0" fmla="*/ 24 w 24"/>
                <a:gd name="T1" fmla="*/ 2 h 26"/>
                <a:gd name="T2" fmla="*/ 23 w 24"/>
                <a:gd name="T3" fmla="*/ 10 h 26"/>
                <a:gd name="T4" fmla="*/ 18 w 24"/>
                <a:gd name="T5" fmla="*/ 13 h 26"/>
                <a:gd name="T6" fmla="*/ 12 w 24"/>
                <a:gd name="T7" fmla="*/ 16 h 26"/>
                <a:gd name="T8" fmla="*/ 12 w 24"/>
                <a:gd name="T9" fmla="*/ 17 h 26"/>
                <a:gd name="T10" fmla="*/ 19 w 24"/>
                <a:gd name="T11" fmla="*/ 18 h 26"/>
                <a:gd name="T12" fmla="*/ 20 w 24"/>
                <a:gd name="T13" fmla="*/ 18 h 26"/>
                <a:gd name="T14" fmla="*/ 20 w 24"/>
                <a:gd name="T15" fmla="*/ 17 h 26"/>
                <a:gd name="T16" fmla="*/ 21 w 24"/>
                <a:gd name="T17" fmla="*/ 16 h 26"/>
                <a:gd name="T18" fmla="*/ 21 w 24"/>
                <a:gd name="T19" fmla="*/ 15 h 26"/>
                <a:gd name="T20" fmla="*/ 22 w 24"/>
                <a:gd name="T21" fmla="*/ 15 h 26"/>
                <a:gd name="T22" fmla="*/ 21 w 24"/>
                <a:gd name="T23" fmla="*/ 26 h 26"/>
                <a:gd name="T24" fmla="*/ 20 w 24"/>
                <a:gd name="T25" fmla="*/ 26 h 26"/>
                <a:gd name="T26" fmla="*/ 20 w 24"/>
                <a:gd name="T27" fmla="*/ 25 h 26"/>
                <a:gd name="T28" fmla="*/ 20 w 24"/>
                <a:gd name="T29" fmla="*/ 24 h 26"/>
                <a:gd name="T30" fmla="*/ 19 w 24"/>
                <a:gd name="T31" fmla="*/ 23 h 26"/>
                <a:gd name="T32" fmla="*/ 18 w 24"/>
                <a:gd name="T33" fmla="*/ 23 h 26"/>
                <a:gd name="T34" fmla="*/ 3 w 24"/>
                <a:gd name="T35" fmla="*/ 21 h 26"/>
                <a:gd name="T36" fmla="*/ 3 w 24"/>
                <a:gd name="T37" fmla="*/ 21 h 26"/>
                <a:gd name="T38" fmla="*/ 2 w 24"/>
                <a:gd name="T39" fmla="*/ 21 h 26"/>
                <a:gd name="T40" fmla="*/ 1 w 24"/>
                <a:gd name="T41" fmla="*/ 22 h 26"/>
                <a:gd name="T42" fmla="*/ 1 w 24"/>
                <a:gd name="T43" fmla="*/ 23 h 26"/>
                <a:gd name="T44" fmla="*/ 0 w 24"/>
                <a:gd name="T45" fmla="*/ 23 h 26"/>
                <a:gd name="T46" fmla="*/ 1 w 24"/>
                <a:gd name="T47" fmla="*/ 12 h 26"/>
                <a:gd name="T48" fmla="*/ 3 w 24"/>
                <a:gd name="T49" fmla="*/ 12 h 26"/>
                <a:gd name="T50" fmla="*/ 3 w 24"/>
                <a:gd name="T51" fmla="*/ 13 h 26"/>
                <a:gd name="T52" fmla="*/ 3 w 24"/>
                <a:gd name="T53" fmla="*/ 14 h 26"/>
                <a:gd name="T54" fmla="*/ 3 w 24"/>
                <a:gd name="T55" fmla="*/ 15 h 26"/>
                <a:gd name="T56" fmla="*/ 4 w 24"/>
                <a:gd name="T57" fmla="*/ 15 h 26"/>
                <a:gd name="T58" fmla="*/ 11 w 24"/>
                <a:gd name="T59" fmla="*/ 16 h 26"/>
                <a:gd name="T60" fmla="*/ 11 w 24"/>
                <a:gd name="T61" fmla="*/ 16 h 26"/>
                <a:gd name="T62" fmla="*/ 9 w 24"/>
                <a:gd name="T63" fmla="*/ 13 h 26"/>
                <a:gd name="T64" fmla="*/ 7 w 24"/>
                <a:gd name="T65" fmla="*/ 10 h 26"/>
                <a:gd name="T66" fmla="*/ 5 w 24"/>
                <a:gd name="T67" fmla="*/ 8 h 26"/>
                <a:gd name="T68" fmla="*/ 4 w 24"/>
                <a:gd name="T69" fmla="*/ 7 h 26"/>
                <a:gd name="T70" fmla="*/ 3 w 24"/>
                <a:gd name="T71" fmla="*/ 8 h 26"/>
                <a:gd name="T72" fmla="*/ 3 w 24"/>
                <a:gd name="T73" fmla="*/ 9 h 26"/>
                <a:gd name="T74" fmla="*/ 2 w 24"/>
                <a:gd name="T75" fmla="*/ 9 h 26"/>
                <a:gd name="T76" fmla="*/ 3 w 24"/>
                <a:gd name="T77" fmla="*/ 0 h 26"/>
                <a:gd name="T78" fmla="*/ 4 w 24"/>
                <a:gd name="T79" fmla="*/ 0 h 26"/>
                <a:gd name="T80" fmla="*/ 5 w 24"/>
                <a:gd name="T81" fmla="*/ 3 h 26"/>
                <a:gd name="T82" fmla="*/ 6 w 24"/>
                <a:gd name="T83" fmla="*/ 6 h 26"/>
                <a:gd name="T84" fmla="*/ 8 w 24"/>
                <a:gd name="T85" fmla="*/ 9 h 26"/>
                <a:gd name="T86" fmla="*/ 10 w 24"/>
                <a:gd name="T87" fmla="*/ 12 h 26"/>
                <a:gd name="T88" fmla="*/ 15 w 24"/>
                <a:gd name="T89" fmla="*/ 9 h 26"/>
                <a:gd name="T90" fmla="*/ 20 w 24"/>
                <a:gd name="T91" fmla="*/ 6 h 26"/>
                <a:gd name="T92" fmla="*/ 21 w 24"/>
                <a:gd name="T93" fmla="*/ 5 h 26"/>
                <a:gd name="T94" fmla="*/ 22 w 24"/>
                <a:gd name="T95" fmla="*/ 3 h 26"/>
                <a:gd name="T96" fmla="*/ 23 w 24"/>
                <a:gd name="T97" fmla="*/ 2 h 26"/>
                <a:gd name="T98" fmla="*/ 23 w 24"/>
                <a:gd name="T99" fmla="*/ 2 h 26"/>
                <a:gd name="T100" fmla="*/ 24 w 24"/>
                <a:gd name="T10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26">
                  <a:moveTo>
                    <a:pt x="24" y="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19" y="12"/>
                    <a:pt x="18" y="13"/>
                  </a:cubicBezTo>
                  <a:cubicBezTo>
                    <a:pt x="16" y="14"/>
                    <a:pt x="15" y="15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6"/>
                    <a:pt x="21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0" y="24"/>
                    <a:pt x="19" y="23"/>
                    <a:pt x="19" y="23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0" y="14"/>
                    <a:pt x="9" y="13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8"/>
                    <a:pt x="4" y="7"/>
                    <a:pt x="4" y="7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4"/>
                    <a:pt x="5" y="5"/>
                    <a:pt x="6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9"/>
                    <a:pt x="9" y="10"/>
                    <a:pt x="10" y="12"/>
                  </a:cubicBezTo>
                  <a:cubicBezTo>
                    <a:pt x="11" y="11"/>
                    <a:pt x="13" y="10"/>
                    <a:pt x="15" y="9"/>
                  </a:cubicBezTo>
                  <a:cubicBezTo>
                    <a:pt x="16" y="8"/>
                    <a:pt x="18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2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6B9D337-4475-CD4F-B5A8-EF125F7B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43" y="478470"/>
              <a:ext cx="90488" cy="68129"/>
            </a:xfrm>
            <a:custGeom>
              <a:avLst/>
              <a:gdLst>
                <a:gd name="T0" fmla="*/ 24 w 24"/>
                <a:gd name="T1" fmla="*/ 8 h 19"/>
                <a:gd name="T2" fmla="*/ 20 w 24"/>
                <a:gd name="T3" fmla="*/ 19 h 19"/>
                <a:gd name="T4" fmla="*/ 19 w 24"/>
                <a:gd name="T5" fmla="*/ 18 h 19"/>
                <a:gd name="T6" fmla="*/ 19 w 24"/>
                <a:gd name="T7" fmla="*/ 17 h 19"/>
                <a:gd name="T8" fmla="*/ 19 w 24"/>
                <a:gd name="T9" fmla="*/ 16 h 19"/>
                <a:gd name="T10" fmla="*/ 19 w 24"/>
                <a:gd name="T11" fmla="*/ 15 h 19"/>
                <a:gd name="T12" fmla="*/ 18 w 24"/>
                <a:gd name="T13" fmla="*/ 15 h 19"/>
                <a:gd name="T14" fmla="*/ 4 w 24"/>
                <a:gd name="T15" fmla="*/ 9 h 19"/>
                <a:gd name="T16" fmla="*/ 4 w 24"/>
                <a:gd name="T17" fmla="*/ 9 h 19"/>
                <a:gd name="T18" fmla="*/ 3 w 24"/>
                <a:gd name="T19" fmla="*/ 10 h 19"/>
                <a:gd name="T20" fmla="*/ 2 w 24"/>
                <a:gd name="T21" fmla="*/ 10 h 19"/>
                <a:gd name="T22" fmla="*/ 1 w 24"/>
                <a:gd name="T23" fmla="*/ 11 h 19"/>
                <a:gd name="T24" fmla="*/ 0 w 24"/>
                <a:gd name="T25" fmla="*/ 11 h 19"/>
                <a:gd name="T26" fmla="*/ 5 w 24"/>
                <a:gd name="T27" fmla="*/ 0 h 19"/>
                <a:gd name="T28" fmla="*/ 6 w 24"/>
                <a:gd name="T29" fmla="*/ 1 h 19"/>
                <a:gd name="T30" fmla="*/ 5 w 24"/>
                <a:gd name="T31" fmla="*/ 2 h 19"/>
                <a:gd name="T32" fmla="*/ 5 w 24"/>
                <a:gd name="T33" fmla="*/ 3 h 19"/>
                <a:gd name="T34" fmla="*/ 5 w 24"/>
                <a:gd name="T35" fmla="*/ 4 h 19"/>
                <a:gd name="T36" fmla="*/ 6 w 24"/>
                <a:gd name="T37" fmla="*/ 4 h 19"/>
                <a:gd name="T38" fmla="*/ 20 w 24"/>
                <a:gd name="T39" fmla="*/ 10 h 19"/>
                <a:gd name="T40" fmla="*/ 21 w 24"/>
                <a:gd name="T41" fmla="*/ 10 h 19"/>
                <a:gd name="T42" fmla="*/ 22 w 24"/>
                <a:gd name="T43" fmla="*/ 9 h 19"/>
                <a:gd name="T44" fmla="*/ 22 w 24"/>
                <a:gd name="T45" fmla="*/ 9 h 19"/>
                <a:gd name="T46" fmla="*/ 23 w 24"/>
                <a:gd name="T47" fmla="*/ 8 h 19"/>
                <a:gd name="T48" fmla="*/ 24 w 24"/>
                <a:gd name="T4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19">
                  <a:moveTo>
                    <a:pt x="24" y="8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2" y="10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4E46C32-616F-F84B-A404-537CC6028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93" y="351297"/>
              <a:ext cx="112713" cy="116576"/>
            </a:xfrm>
            <a:custGeom>
              <a:avLst/>
              <a:gdLst>
                <a:gd name="T0" fmla="*/ 16 w 30"/>
                <a:gd name="T1" fmla="*/ 0 h 32"/>
                <a:gd name="T2" fmla="*/ 15 w 30"/>
                <a:gd name="T3" fmla="*/ 1 h 32"/>
                <a:gd name="T4" fmla="*/ 15 w 30"/>
                <a:gd name="T5" fmla="*/ 3 h 32"/>
                <a:gd name="T6" fmla="*/ 15 w 30"/>
                <a:gd name="T7" fmla="*/ 4 h 32"/>
                <a:gd name="T8" fmla="*/ 17 w 30"/>
                <a:gd name="T9" fmla="*/ 6 h 32"/>
                <a:gd name="T10" fmla="*/ 30 w 30"/>
                <a:gd name="T11" fmla="*/ 15 h 32"/>
                <a:gd name="T12" fmla="*/ 28 w 30"/>
                <a:gd name="T13" fmla="*/ 17 h 32"/>
                <a:gd name="T14" fmla="*/ 7 w 30"/>
                <a:gd name="T15" fmla="*/ 18 h 32"/>
                <a:gd name="T16" fmla="*/ 15 w 30"/>
                <a:gd name="T17" fmla="*/ 24 h 32"/>
                <a:gd name="T18" fmla="*/ 18 w 30"/>
                <a:gd name="T19" fmla="*/ 25 h 32"/>
                <a:gd name="T20" fmla="*/ 19 w 30"/>
                <a:gd name="T21" fmla="*/ 25 h 32"/>
                <a:gd name="T22" fmla="*/ 21 w 30"/>
                <a:gd name="T23" fmla="*/ 25 h 32"/>
                <a:gd name="T24" fmla="*/ 22 w 30"/>
                <a:gd name="T25" fmla="*/ 24 h 32"/>
                <a:gd name="T26" fmla="*/ 23 w 30"/>
                <a:gd name="T27" fmla="*/ 25 h 32"/>
                <a:gd name="T28" fmla="*/ 17 w 30"/>
                <a:gd name="T29" fmla="*/ 32 h 32"/>
                <a:gd name="T30" fmla="*/ 16 w 30"/>
                <a:gd name="T31" fmla="*/ 31 h 32"/>
                <a:gd name="T32" fmla="*/ 17 w 30"/>
                <a:gd name="T33" fmla="*/ 30 h 32"/>
                <a:gd name="T34" fmla="*/ 17 w 30"/>
                <a:gd name="T35" fmla="*/ 29 h 32"/>
                <a:gd name="T36" fmla="*/ 17 w 30"/>
                <a:gd name="T37" fmla="*/ 27 h 32"/>
                <a:gd name="T38" fmla="*/ 14 w 30"/>
                <a:gd name="T39" fmla="*/ 25 h 32"/>
                <a:gd name="T40" fmla="*/ 6 w 30"/>
                <a:gd name="T41" fmla="*/ 20 h 32"/>
                <a:gd name="T42" fmla="*/ 5 w 30"/>
                <a:gd name="T43" fmla="*/ 19 h 32"/>
                <a:gd name="T44" fmla="*/ 4 w 30"/>
                <a:gd name="T45" fmla="*/ 19 h 32"/>
                <a:gd name="T46" fmla="*/ 2 w 30"/>
                <a:gd name="T47" fmla="*/ 19 h 32"/>
                <a:gd name="T48" fmla="*/ 1 w 30"/>
                <a:gd name="T49" fmla="*/ 20 h 32"/>
                <a:gd name="T50" fmla="*/ 0 w 30"/>
                <a:gd name="T51" fmla="*/ 20 h 32"/>
                <a:gd name="T52" fmla="*/ 5 w 30"/>
                <a:gd name="T53" fmla="*/ 13 h 32"/>
                <a:gd name="T54" fmla="*/ 23 w 30"/>
                <a:gd name="T55" fmla="*/ 12 h 32"/>
                <a:gd name="T56" fmla="*/ 17 w 30"/>
                <a:gd name="T57" fmla="*/ 8 h 32"/>
                <a:gd name="T58" fmla="*/ 14 w 30"/>
                <a:gd name="T59" fmla="*/ 6 h 32"/>
                <a:gd name="T60" fmla="*/ 13 w 30"/>
                <a:gd name="T61" fmla="*/ 6 h 32"/>
                <a:gd name="T62" fmla="*/ 11 w 30"/>
                <a:gd name="T63" fmla="*/ 7 h 32"/>
                <a:gd name="T64" fmla="*/ 10 w 30"/>
                <a:gd name="T65" fmla="*/ 8 h 32"/>
                <a:gd name="T66" fmla="*/ 9 w 30"/>
                <a:gd name="T67" fmla="*/ 7 h 32"/>
                <a:gd name="T68" fmla="*/ 15 w 30"/>
                <a:gd name="T69" fmla="*/ 0 h 32"/>
                <a:gd name="T70" fmla="*/ 16 w 30"/>
                <a:gd name="T7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32">
                  <a:moveTo>
                    <a:pt x="16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5"/>
                    <a:pt x="17" y="25"/>
                    <a:pt x="18" y="25"/>
                  </a:cubicBezTo>
                  <a:cubicBezTo>
                    <a:pt x="18" y="26"/>
                    <a:pt x="19" y="26"/>
                    <a:pt x="19" y="25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8"/>
                    <a:pt x="17" y="28"/>
                    <a:pt x="17" y="27"/>
                  </a:cubicBezTo>
                  <a:cubicBezTo>
                    <a:pt x="16" y="27"/>
                    <a:pt x="16" y="26"/>
                    <a:pt x="14" y="2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3" y="19"/>
                    <a:pt x="3" y="19"/>
                    <a:pt x="2" y="19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74C6FC75-82EF-3541-A20E-832AA132D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906" y="265001"/>
              <a:ext cx="90488" cy="90838"/>
            </a:xfrm>
            <a:custGeom>
              <a:avLst/>
              <a:gdLst>
                <a:gd name="T0" fmla="*/ 22 w 24"/>
                <a:gd name="T1" fmla="*/ 7 h 25"/>
                <a:gd name="T2" fmla="*/ 21 w 24"/>
                <a:gd name="T3" fmla="*/ 8 h 25"/>
                <a:gd name="T4" fmla="*/ 21 w 24"/>
                <a:gd name="T5" fmla="*/ 8 h 25"/>
                <a:gd name="T6" fmla="*/ 21 w 24"/>
                <a:gd name="T7" fmla="*/ 9 h 25"/>
                <a:gd name="T8" fmla="*/ 21 w 24"/>
                <a:gd name="T9" fmla="*/ 10 h 25"/>
                <a:gd name="T10" fmla="*/ 23 w 24"/>
                <a:gd name="T11" fmla="*/ 12 h 25"/>
                <a:gd name="T12" fmla="*/ 23 w 24"/>
                <a:gd name="T13" fmla="*/ 13 h 25"/>
                <a:gd name="T14" fmla="*/ 24 w 24"/>
                <a:gd name="T15" fmla="*/ 14 h 25"/>
                <a:gd name="T16" fmla="*/ 22 w 24"/>
                <a:gd name="T17" fmla="*/ 18 h 25"/>
                <a:gd name="T18" fmla="*/ 18 w 24"/>
                <a:gd name="T19" fmla="*/ 22 h 25"/>
                <a:gd name="T20" fmla="*/ 14 w 24"/>
                <a:gd name="T21" fmla="*/ 24 h 25"/>
                <a:gd name="T22" fmla="*/ 10 w 24"/>
                <a:gd name="T23" fmla="*/ 25 h 25"/>
                <a:gd name="T24" fmla="*/ 6 w 24"/>
                <a:gd name="T25" fmla="*/ 23 h 25"/>
                <a:gd name="T26" fmla="*/ 3 w 24"/>
                <a:gd name="T27" fmla="*/ 20 h 25"/>
                <a:gd name="T28" fmla="*/ 0 w 24"/>
                <a:gd name="T29" fmla="*/ 16 h 25"/>
                <a:gd name="T30" fmla="*/ 0 w 24"/>
                <a:gd name="T31" fmla="*/ 12 h 25"/>
                <a:gd name="T32" fmla="*/ 1 w 24"/>
                <a:gd name="T33" fmla="*/ 8 h 25"/>
                <a:gd name="T34" fmla="*/ 5 w 24"/>
                <a:gd name="T35" fmla="*/ 4 h 25"/>
                <a:gd name="T36" fmla="*/ 8 w 24"/>
                <a:gd name="T37" fmla="*/ 2 h 25"/>
                <a:gd name="T38" fmla="*/ 10 w 24"/>
                <a:gd name="T39" fmla="*/ 2 h 25"/>
                <a:gd name="T40" fmla="*/ 10 w 24"/>
                <a:gd name="T41" fmla="*/ 0 h 25"/>
                <a:gd name="T42" fmla="*/ 11 w 24"/>
                <a:gd name="T43" fmla="*/ 0 h 25"/>
                <a:gd name="T44" fmla="*/ 16 w 24"/>
                <a:gd name="T45" fmla="*/ 5 h 25"/>
                <a:gd name="T46" fmla="*/ 15 w 24"/>
                <a:gd name="T47" fmla="*/ 6 h 25"/>
                <a:gd name="T48" fmla="*/ 10 w 24"/>
                <a:gd name="T49" fmla="*/ 4 h 25"/>
                <a:gd name="T50" fmla="*/ 6 w 24"/>
                <a:gd name="T51" fmla="*/ 5 h 25"/>
                <a:gd name="T52" fmla="*/ 4 w 24"/>
                <a:gd name="T53" fmla="*/ 10 h 25"/>
                <a:gd name="T54" fmla="*/ 7 w 24"/>
                <a:gd name="T55" fmla="*/ 16 h 25"/>
                <a:gd name="T56" fmla="*/ 13 w 24"/>
                <a:gd name="T57" fmla="*/ 21 h 25"/>
                <a:gd name="T58" fmla="*/ 18 w 24"/>
                <a:gd name="T59" fmla="*/ 20 h 25"/>
                <a:gd name="T60" fmla="*/ 19 w 24"/>
                <a:gd name="T61" fmla="*/ 18 h 25"/>
                <a:gd name="T62" fmla="*/ 20 w 24"/>
                <a:gd name="T63" fmla="*/ 17 h 25"/>
                <a:gd name="T64" fmla="*/ 17 w 24"/>
                <a:gd name="T65" fmla="*/ 13 h 25"/>
                <a:gd name="T66" fmla="*/ 17 w 24"/>
                <a:gd name="T67" fmla="*/ 13 h 25"/>
                <a:gd name="T68" fmla="*/ 16 w 24"/>
                <a:gd name="T69" fmla="*/ 13 h 25"/>
                <a:gd name="T70" fmla="*/ 14 w 24"/>
                <a:gd name="T71" fmla="*/ 13 h 25"/>
                <a:gd name="T72" fmla="*/ 13 w 24"/>
                <a:gd name="T73" fmla="*/ 14 h 25"/>
                <a:gd name="T74" fmla="*/ 13 w 24"/>
                <a:gd name="T75" fmla="*/ 13 h 25"/>
                <a:gd name="T76" fmla="*/ 21 w 24"/>
                <a:gd name="T77" fmla="*/ 6 h 25"/>
                <a:gd name="T78" fmla="*/ 22 w 24"/>
                <a:gd name="T7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" h="25">
                  <a:moveTo>
                    <a:pt x="22" y="7"/>
                  </a:moveTo>
                  <a:cubicBezTo>
                    <a:pt x="22" y="7"/>
                    <a:pt x="22" y="7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4" y="15"/>
                    <a:pt x="23" y="16"/>
                    <a:pt x="22" y="18"/>
                  </a:cubicBezTo>
                  <a:cubicBezTo>
                    <a:pt x="21" y="19"/>
                    <a:pt x="19" y="21"/>
                    <a:pt x="18" y="22"/>
                  </a:cubicBezTo>
                  <a:cubicBezTo>
                    <a:pt x="17" y="23"/>
                    <a:pt x="16" y="23"/>
                    <a:pt x="14" y="24"/>
                  </a:cubicBezTo>
                  <a:cubicBezTo>
                    <a:pt x="13" y="24"/>
                    <a:pt x="12" y="25"/>
                    <a:pt x="10" y="25"/>
                  </a:cubicBezTo>
                  <a:cubicBezTo>
                    <a:pt x="9" y="24"/>
                    <a:pt x="8" y="24"/>
                    <a:pt x="6" y="23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2" y="19"/>
                    <a:pt x="1" y="18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2" y="6"/>
                    <a:pt x="3" y="5"/>
                    <a:pt x="5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6"/>
                    <a:pt x="4" y="8"/>
                    <a:pt x="4" y="10"/>
                  </a:cubicBezTo>
                  <a:cubicBezTo>
                    <a:pt x="4" y="12"/>
                    <a:pt x="5" y="14"/>
                    <a:pt x="7" y="16"/>
                  </a:cubicBezTo>
                  <a:cubicBezTo>
                    <a:pt x="9" y="19"/>
                    <a:pt x="11" y="20"/>
                    <a:pt x="13" y="21"/>
                  </a:cubicBezTo>
                  <a:cubicBezTo>
                    <a:pt x="15" y="22"/>
                    <a:pt x="16" y="21"/>
                    <a:pt x="18" y="20"/>
                  </a:cubicBezTo>
                  <a:cubicBezTo>
                    <a:pt x="18" y="20"/>
                    <a:pt x="19" y="19"/>
                    <a:pt x="19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447B2AB0-0DA4-E544-87EF-86D52F012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706" y="171135"/>
              <a:ext cx="88900" cy="90838"/>
            </a:xfrm>
            <a:custGeom>
              <a:avLst/>
              <a:gdLst>
                <a:gd name="T0" fmla="*/ 24 w 24"/>
                <a:gd name="T1" fmla="*/ 1 h 25"/>
                <a:gd name="T2" fmla="*/ 23 w 24"/>
                <a:gd name="T3" fmla="*/ 2 h 25"/>
                <a:gd name="T4" fmla="*/ 22 w 24"/>
                <a:gd name="T5" fmla="*/ 3 h 25"/>
                <a:gd name="T6" fmla="*/ 21 w 24"/>
                <a:gd name="T7" fmla="*/ 4 h 25"/>
                <a:gd name="T8" fmla="*/ 22 w 24"/>
                <a:gd name="T9" fmla="*/ 7 h 25"/>
                <a:gd name="T10" fmla="*/ 24 w 24"/>
                <a:gd name="T11" fmla="*/ 15 h 25"/>
                <a:gd name="T12" fmla="*/ 23 w 24"/>
                <a:gd name="T13" fmla="*/ 21 h 25"/>
                <a:gd name="T14" fmla="*/ 17 w 24"/>
                <a:gd name="T15" fmla="*/ 24 h 25"/>
                <a:gd name="T16" fmla="*/ 10 w 24"/>
                <a:gd name="T17" fmla="*/ 24 h 25"/>
                <a:gd name="T18" fmla="*/ 6 w 24"/>
                <a:gd name="T19" fmla="*/ 19 h 25"/>
                <a:gd name="T20" fmla="*/ 4 w 24"/>
                <a:gd name="T21" fmla="*/ 9 h 25"/>
                <a:gd name="T22" fmla="*/ 3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0 w 24"/>
                <a:gd name="T29" fmla="*/ 8 h 25"/>
                <a:gd name="T30" fmla="*/ 0 w 24"/>
                <a:gd name="T31" fmla="*/ 7 h 25"/>
                <a:gd name="T32" fmla="*/ 11 w 24"/>
                <a:gd name="T33" fmla="*/ 4 h 25"/>
                <a:gd name="T34" fmla="*/ 11 w 24"/>
                <a:gd name="T35" fmla="*/ 5 h 25"/>
                <a:gd name="T36" fmla="*/ 10 w 24"/>
                <a:gd name="T37" fmla="*/ 5 h 25"/>
                <a:gd name="T38" fmla="*/ 9 w 24"/>
                <a:gd name="T39" fmla="*/ 6 h 25"/>
                <a:gd name="T40" fmla="*/ 9 w 24"/>
                <a:gd name="T41" fmla="*/ 7 h 25"/>
                <a:gd name="T42" fmla="*/ 9 w 24"/>
                <a:gd name="T43" fmla="*/ 8 h 25"/>
                <a:gd name="T44" fmla="*/ 11 w 24"/>
                <a:gd name="T45" fmla="*/ 18 h 25"/>
                <a:gd name="T46" fmla="*/ 14 w 24"/>
                <a:gd name="T47" fmla="*/ 22 h 25"/>
                <a:gd name="T48" fmla="*/ 18 w 24"/>
                <a:gd name="T49" fmla="*/ 22 h 25"/>
                <a:gd name="T50" fmla="*/ 22 w 24"/>
                <a:gd name="T51" fmla="*/ 20 h 25"/>
                <a:gd name="T52" fmla="*/ 22 w 24"/>
                <a:gd name="T53" fmla="*/ 15 h 25"/>
                <a:gd name="T54" fmla="*/ 20 w 24"/>
                <a:gd name="T55" fmla="*/ 8 h 25"/>
                <a:gd name="T56" fmla="*/ 19 w 24"/>
                <a:gd name="T57" fmla="*/ 5 h 25"/>
                <a:gd name="T58" fmla="*/ 18 w 24"/>
                <a:gd name="T59" fmla="*/ 4 h 25"/>
                <a:gd name="T60" fmla="*/ 17 w 24"/>
                <a:gd name="T61" fmla="*/ 4 h 25"/>
                <a:gd name="T62" fmla="*/ 15 w 24"/>
                <a:gd name="T63" fmla="*/ 4 h 25"/>
                <a:gd name="T64" fmla="*/ 15 w 24"/>
                <a:gd name="T65" fmla="*/ 3 h 25"/>
                <a:gd name="T66" fmla="*/ 24 w 24"/>
                <a:gd name="T67" fmla="*/ 0 h 25"/>
                <a:gd name="T68" fmla="*/ 24 w 24"/>
                <a:gd name="T6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25">
                  <a:moveTo>
                    <a:pt x="24" y="1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1" y="5"/>
                    <a:pt x="21" y="6"/>
                    <a:pt x="22" y="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7"/>
                    <a:pt x="24" y="19"/>
                    <a:pt x="23" y="21"/>
                  </a:cubicBezTo>
                  <a:cubicBezTo>
                    <a:pt x="22" y="22"/>
                    <a:pt x="20" y="24"/>
                    <a:pt x="17" y="24"/>
                  </a:cubicBezTo>
                  <a:cubicBezTo>
                    <a:pt x="15" y="25"/>
                    <a:pt x="12" y="25"/>
                    <a:pt x="10" y="24"/>
                  </a:cubicBezTo>
                  <a:cubicBezTo>
                    <a:pt x="8" y="23"/>
                    <a:pt x="7" y="22"/>
                    <a:pt x="6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20"/>
                    <a:pt x="13" y="21"/>
                    <a:pt x="14" y="22"/>
                  </a:cubicBezTo>
                  <a:cubicBezTo>
                    <a:pt x="15" y="22"/>
                    <a:pt x="16" y="23"/>
                    <a:pt x="18" y="22"/>
                  </a:cubicBezTo>
                  <a:cubicBezTo>
                    <a:pt x="20" y="22"/>
                    <a:pt x="21" y="21"/>
                    <a:pt x="22" y="20"/>
                  </a:cubicBezTo>
                  <a:cubicBezTo>
                    <a:pt x="22" y="18"/>
                    <a:pt x="22" y="17"/>
                    <a:pt x="22" y="1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5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9DCB902B-9931-DE45-B409-1E738C339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756" y="163565"/>
              <a:ext cx="93663" cy="80241"/>
            </a:xfrm>
            <a:custGeom>
              <a:avLst/>
              <a:gdLst>
                <a:gd name="T0" fmla="*/ 25 w 25"/>
                <a:gd name="T1" fmla="*/ 2 h 22"/>
                <a:gd name="T2" fmla="*/ 24 w 25"/>
                <a:gd name="T3" fmla="*/ 2 h 22"/>
                <a:gd name="T4" fmla="*/ 22 w 25"/>
                <a:gd name="T5" fmla="*/ 3 h 22"/>
                <a:gd name="T6" fmla="*/ 21 w 25"/>
                <a:gd name="T7" fmla="*/ 4 h 22"/>
                <a:gd name="T8" fmla="*/ 21 w 25"/>
                <a:gd name="T9" fmla="*/ 7 h 22"/>
                <a:gd name="T10" fmla="*/ 21 w 25"/>
                <a:gd name="T11" fmla="*/ 22 h 22"/>
                <a:gd name="T12" fmla="*/ 18 w 25"/>
                <a:gd name="T13" fmla="*/ 22 h 22"/>
                <a:gd name="T14" fmla="*/ 5 w 25"/>
                <a:gd name="T15" fmla="*/ 5 h 22"/>
                <a:gd name="T16" fmla="*/ 5 w 25"/>
                <a:gd name="T17" fmla="*/ 15 h 22"/>
                <a:gd name="T18" fmla="*/ 5 w 25"/>
                <a:gd name="T19" fmla="*/ 18 h 22"/>
                <a:gd name="T20" fmla="*/ 6 w 25"/>
                <a:gd name="T21" fmla="*/ 20 h 22"/>
                <a:gd name="T22" fmla="*/ 7 w 25"/>
                <a:gd name="T23" fmla="*/ 20 h 22"/>
                <a:gd name="T24" fmla="*/ 9 w 25"/>
                <a:gd name="T25" fmla="*/ 21 h 22"/>
                <a:gd name="T26" fmla="*/ 9 w 25"/>
                <a:gd name="T27" fmla="*/ 22 h 22"/>
                <a:gd name="T28" fmla="*/ 0 w 25"/>
                <a:gd name="T29" fmla="*/ 22 h 22"/>
                <a:gd name="T30" fmla="*/ 0 w 25"/>
                <a:gd name="T31" fmla="*/ 20 h 22"/>
                <a:gd name="T32" fmla="*/ 1 w 25"/>
                <a:gd name="T33" fmla="*/ 20 h 22"/>
                <a:gd name="T34" fmla="*/ 2 w 25"/>
                <a:gd name="T35" fmla="*/ 20 h 22"/>
                <a:gd name="T36" fmla="*/ 3 w 25"/>
                <a:gd name="T37" fmla="*/ 18 h 22"/>
                <a:gd name="T38" fmla="*/ 3 w 25"/>
                <a:gd name="T39" fmla="*/ 15 h 22"/>
                <a:gd name="T40" fmla="*/ 4 w 25"/>
                <a:gd name="T41" fmla="*/ 5 h 22"/>
                <a:gd name="T42" fmla="*/ 3 w 25"/>
                <a:gd name="T43" fmla="*/ 4 h 22"/>
                <a:gd name="T44" fmla="*/ 3 w 25"/>
                <a:gd name="T45" fmla="*/ 3 h 22"/>
                <a:gd name="T46" fmla="*/ 2 w 25"/>
                <a:gd name="T47" fmla="*/ 2 h 22"/>
                <a:gd name="T48" fmla="*/ 0 w 25"/>
                <a:gd name="T49" fmla="*/ 2 h 22"/>
                <a:gd name="T50" fmla="*/ 0 w 25"/>
                <a:gd name="T51" fmla="*/ 0 h 22"/>
                <a:gd name="T52" fmla="*/ 8 w 25"/>
                <a:gd name="T53" fmla="*/ 1 h 22"/>
                <a:gd name="T54" fmla="*/ 19 w 25"/>
                <a:gd name="T55" fmla="*/ 15 h 22"/>
                <a:gd name="T56" fmla="*/ 19 w 25"/>
                <a:gd name="T57" fmla="*/ 7 h 22"/>
                <a:gd name="T58" fmla="*/ 19 w 25"/>
                <a:gd name="T59" fmla="*/ 4 h 22"/>
                <a:gd name="T60" fmla="*/ 18 w 25"/>
                <a:gd name="T61" fmla="*/ 3 h 22"/>
                <a:gd name="T62" fmla="*/ 17 w 25"/>
                <a:gd name="T63" fmla="*/ 2 h 22"/>
                <a:gd name="T64" fmla="*/ 16 w 25"/>
                <a:gd name="T65" fmla="*/ 2 h 22"/>
                <a:gd name="T66" fmla="*/ 16 w 25"/>
                <a:gd name="T67" fmla="*/ 1 h 22"/>
                <a:gd name="T68" fmla="*/ 25 w 25"/>
                <a:gd name="T69" fmla="*/ 1 h 22"/>
                <a:gd name="T70" fmla="*/ 25 w 25"/>
                <a:gd name="T7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2">
                  <a:moveTo>
                    <a:pt x="25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7"/>
                    <a:pt x="3" y="1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5"/>
                    <a:pt x="19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8" y="3"/>
                    <a:pt x="18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599DFFD0-8EE4-5441-ADA9-3D59B1850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693" y="178705"/>
              <a:ext cx="63500" cy="83269"/>
            </a:xfrm>
            <a:custGeom>
              <a:avLst/>
              <a:gdLst>
                <a:gd name="T0" fmla="*/ 11 w 17"/>
                <a:gd name="T1" fmla="*/ 23 h 23"/>
                <a:gd name="T2" fmla="*/ 0 w 17"/>
                <a:gd name="T3" fmla="*/ 20 h 23"/>
                <a:gd name="T4" fmla="*/ 0 w 17"/>
                <a:gd name="T5" fmla="*/ 19 h 23"/>
                <a:gd name="T6" fmla="*/ 2 w 17"/>
                <a:gd name="T7" fmla="*/ 19 h 23"/>
                <a:gd name="T8" fmla="*/ 3 w 17"/>
                <a:gd name="T9" fmla="*/ 19 h 23"/>
                <a:gd name="T10" fmla="*/ 3 w 17"/>
                <a:gd name="T11" fmla="*/ 19 h 23"/>
                <a:gd name="T12" fmla="*/ 4 w 17"/>
                <a:gd name="T13" fmla="*/ 18 h 23"/>
                <a:gd name="T14" fmla="*/ 8 w 17"/>
                <a:gd name="T15" fmla="*/ 4 h 23"/>
                <a:gd name="T16" fmla="*/ 8 w 17"/>
                <a:gd name="T17" fmla="*/ 3 h 23"/>
                <a:gd name="T18" fmla="*/ 7 w 17"/>
                <a:gd name="T19" fmla="*/ 2 h 23"/>
                <a:gd name="T20" fmla="*/ 6 w 17"/>
                <a:gd name="T21" fmla="*/ 1 h 23"/>
                <a:gd name="T22" fmla="*/ 5 w 17"/>
                <a:gd name="T23" fmla="*/ 1 h 23"/>
                <a:gd name="T24" fmla="*/ 5 w 17"/>
                <a:gd name="T25" fmla="*/ 0 h 23"/>
                <a:gd name="T26" fmla="*/ 17 w 17"/>
                <a:gd name="T27" fmla="*/ 3 h 23"/>
                <a:gd name="T28" fmla="*/ 16 w 17"/>
                <a:gd name="T29" fmla="*/ 4 h 23"/>
                <a:gd name="T30" fmla="*/ 15 w 17"/>
                <a:gd name="T31" fmla="*/ 4 h 23"/>
                <a:gd name="T32" fmla="*/ 14 w 17"/>
                <a:gd name="T33" fmla="*/ 4 h 23"/>
                <a:gd name="T34" fmla="*/ 13 w 17"/>
                <a:gd name="T35" fmla="*/ 4 h 23"/>
                <a:gd name="T36" fmla="*/ 13 w 17"/>
                <a:gd name="T37" fmla="*/ 5 h 23"/>
                <a:gd name="T38" fmla="*/ 9 w 17"/>
                <a:gd name="T39" fmla="*/ 19 h 23"/>
                <a:gd name="T40" fmla="*/ 9 w 17"/>
                <a:gd name="T41" fmla="*/ 20 h 23"/>
                <a:gd name="T42" fmla="*/ 10 w 17"/>
                <a:gd name="T43" fmla="*/ 21 h 23"/>
                <a:gd name="T44" fmla="*/ 11 w 17"/>
                <a:gd name="T45" fmla="*/ 22 h 23"/>
                <a:gd name="T46" fmla="*/ 12 w 17"/>
                <a:gd name="T47" fmla="*/ 22 h 23"/>
                <a:gd name="T48" fmla="*/ 11 w 17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3">
                  <a:moveTo>
                    <a:pt x="11" y="2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1"/>
                    <a:pt x="10" y="21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0AC0F857-5EB5-A842-9502-5217BC1A8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168" y="207470"/>
              <a:ext cx="82550" cy="90838"/>
            </a:xfrm>
            <a:custGeom>
              <a:avLst/>
              <a:gdLst>
                <a:gd name="T0" fmla="*/ 22 w 22"/>
                <a:gd name="T1" fmla="*/ 12 h 25"/>
                <a:gd name="T2" fmla="*/ 21 w 22"/>
                <a:gd name="T3" fmla="*/ 12 h 25"/>
                <a:gd name="T4" fmla="*/ 20 w 22"/>
                <a:gd name="T5" fmla="*/ 12 h 25"/>
                <a:gd name="T6" fmla="*/ 19 w 22"/>
                <a:gd name="T7" fmla="*/ 12 h 25"/>
                <a:gd name="T8" fmla="*/ 17 w 22"/>
                <a:gd name="T9" fmla="*/ 13 h 25"/>
                <a:gd name="T10" fmla="*/ 15 w 22"/>
                <a:gd name="T11" fmla="*/ 15 h 25"/>
                <a:gd name="T12" fmla="*/ 11 w 22"/>
                <a:gd name="T13" fmla="*/ 18 h 25"/>
                <a:gd name="T14" fmla="*/ 7 w 22"/>
                <a:gd name="T15" fmla="*/ 21 h 25"/>
                <a:gd name="T16" fmla="*/ 3 w 22"/>
                <a:gd name="T17" fmla="*/ 25 h 25"/>
                <a:gd name="T18" fmla="*/ 0 w 22"/>
                <a:gd name="T19" fmla="*/ 24 h 25"/>
                <a:gd name="T20" fmla="*/ 1 w 22"/>
                <a:gd name="T21" fmla="*/ 12 h 25"/>
                <a:gd name="T22" fmla="*/ 2 w 22"/>
                <a:gd name="T23" fmla="*/ 5 h 25"/>
                <a:gd name="T24" fmla="*/ 2 w 22"/>
                <a:gd name="T25" fmla="*/ 3 h 25"/>
                <a:gd name="T26" fmla="*/ 1 w 22"/>
                <a:gd name="T27" fmla="*/ 2 h 25"/>
                <a:gd name="T28" fmla="*/ 1 w 22"/>
                <a:gd name="T29" fmla="*/ 1 h 25"/>
                <a:gd name="T30" fmla="*/ 0 w 22"/>
                <a:gd name="T31" fmla="*/ 1 h 25"/>
                <a:gd name="T32" fmla="*/ 1 w 22"/>
                <a:gd name="T33" fmla="*/ 0 h 25"/>
                <a:gd name="T34" fmla="*/ 11 w 22"/>
                <a:gd name="T35" fmla="*/ 5 h 25"/>
                <a:gd name="T36" fmla="*/ 10 w 22"/>
                <a:gd name="T37" fmla="*/ 6 h 25"/>
                <a:gd name="T38" fmla="*/ 8 w 22"/>
                <a:gd name="T39" fmla="*/ 5 h 25"/>
                <a:gd name="T40" fmla="*/ 7 w 22"/>
                <a:gd name="T41" fmla="*/ 6 h 25"/>
                <a:gd name="T42" fmla="*/ 7 w 22"/>
                <a:gd name="T43" fmla="*/ 6 h 25"/>
                <a:gd name="T44" fmla="*/ 7 w 22"/>
                <a:gd name="T45" fmla="*/ 6 h 25"/>
                <a:gd name="T46" fmla="*/ 6 w 22"/>
                <a:gd name="T47" fmla="*/ 11 h 25"/>
                <a:gd name="T48" fmla="*/ 6 w 22"/>
                <a:gd name="T49" fmla="*/ 21 h 25"/>
                <a:gd name="T50" fmla="*/ 11 w 22"/>
                <a:gd name="T51" fmla="*/ 16 h 25"/>
                <a:gd name="T52" fmla="*/ 14 w 22"/>
                <a:gd name="T53" fmla="*/ 13 h 25"/>
                <a:gd name="T54" fmla="*/ 16 w 22"/>
                <a:gd name="T55" fmla="*/ 12 h 25"/>
                <a:gd name="T56" fmla="*/ 17 w 22"/>
                <a:gd name="T57" fmla="*/ 11 h 25"/>
                <a:gd name="T58" fmla="*/ 16 w 22"/>
                <a:gd name="T59" fmla="*/ 10 h 25"/>
                <a:gd name="T60" fmla="*/ 14 w 22"/>
                <a:gd name="T61" fmla="*/ 8 h 25"/>
                <a:gd name="T62" fmla="*/ 15 w 22"/>
                <a:gd name="T63" fmla="*/ 7 h 25"/>
                <a:gd name="T64" fmla="*/ 22 w 22"/>
                <a:gd name="T65" fmla="*/ 11 h 25"/>
                <a:gd name="T66" fmla="*/ 22 w 22"/>
                <a:gd name="T6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5">
                  <a:moveTo>
                    <a:pt x="22" y="12"/>
                  </a:move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3"/>
                    <a:pt x="17" y="13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6"/>
                    <a:pt x="13" y="17"/>
                    <a:pt x="11" y="18"/>
                  </a:cubicBezTo>
                  <a:cubicBezTo>
                    <a:pt x="10" y="19"/>
                    <a:pt x="9" y="20"/>
                    <a:pt x="7" y="21"/>
                  </a:cubicBezTo>
                  <a:cubicBezTo>
                    <a:pt x="6" y="23"/>
                    <a:pt x="4" y="24"/>
                    <a:pt x="3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1" y="16"/>
                    <a:pt x="1" y="12"/>
                  </a:cubicBezTo>
                  <a:cubicBezTo>
                    <a:pt x="2" y="9"/>
                    <a:pt x="2" y="6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9"/>
                    <a:pt x="6" y="11"/>
                  </a:cubicBezTo>
                  <a:cubicBezTo>
                    <a:pt x="6" y="13"/>
                    <a:pt x="6" y="16"/>
                    <a:pt x="6" y="21"/>
                  </a:cubicBezTo>
                  <a:cubicBezTo>
                    <a:pt x="8" y="19"/>
                    <a:pt x="9" y="18"/>
                    <a:pt x="11" y="16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15" y="13"/>
                    <a:pt x="15" y="12"/>
                    <a:pt x="16" y="12"/>
                  </a:cubicBezTo>
                  <a:cubicBezTo>
                    <a:pt x="16" y="12"/>
                    <a:pt x="16" y="11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16" y="10"/>
                    <a:pt x="15" y="9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F478ABA3-B304-074E-9ACA-E4CB8C482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781" y="280140"/>
              <a:ext cx="104775" cy="104464"/>
            </a:xfrm>
            <a:custGeom>
              <a:avLst/>
              <a:gdLst>
                <a:gd name="T0" fmla="*/ 25 w 28"/>
                <a:gd name="T1" fmla="*/ 17 h 29"/>
                <a:gd name="T2" fmla="*/ 24 w 28"/>
                <a:gd name="T3" fmla="*/ 16 h 29"/>
                <a:gd name="T4" fmla="*/ 24 w 28"/>
                <a:gd name="T5" fmla="*/ 13 h 29"/>
                <a:gd name="T6" fmla="*/ 24 w 28"/>
                <a:gd name="T7" fmla="*/ 11 h 29"/>
                <a:gd name="T8" fmla="*/ 23 w 28"/>
                <a:gd name="T9" fmla="*/ 10 h 29"/>
                <a:gd name="T10" fmla="*/ 22 w 28"/>
                <a:gd name="T11" fmla="*/ 9 h 29"/>
                <a:gd name="T12" fmla="*/ 20 w 28"/>
                <a:gd name="T13" fmla="*/ 7 h 29"/>
                <a:gd name="T14" fmla="*/ 14 w 28"/>
                <a:gd name="T15" fmla="*/ 13 h 29"/>
                <a:gd name="T16" fmla="*/ 16 w 28"/>
                <a:gd name="T17" fmla="*/ 14 h 29"/>
                <a:gd name="T18" fmla="*/ 17 w 28"/>
                <a:gd name="T19" fmla="*/ 15 h 29"/>
                <a:gd name="T20" fmla="*/ 19 w 28"/>
                <a:gd name="T21" fmla="*/ 15 h 29"/>
                <a:gd name="T22" fmla="*/ 20 w 28"/>
                <a:gd name="T23" fmla="*/ 15 h 29"/>
                <a:gd name="T24" fmla="*/ 21 w 28"/>
                <a:gd name="T25" fmla="*/ 14 h 29"/>
                <a:gd name="T26" fmla="*/ 22 w 28"/>
                <a:gd name="T27" fmla="*/ 15 h 29"/>
                <a:gd name="T28" fmla="*/ 16 w 28"/>
                <a:gd name="T29" fmla="*/ 21 h 29"/>
                <a:gd name="T30" fmla="*/ 15 w 28"/>
                <a:gd name="T31" fmla="*/ 21 h 29"/>
                <a:gd name="T32" fmla="*/ 16 w 28"/>
                <a:gd name="T33" fmla="*/ 19 h 29"/>
                <a:gd name="T34" fmla="*/ 16 w 28"/>
                <a:gd name="T35" fmla="*/ 18 h 29"/>
                <a:gd name="T36" fmla="*/ 16 w 28"/>
                <a:gd name="T37" fmla="*/ 16 h 29"/>
                <a:gd name="T38" fmla="*/ 15 w 28"/>
                <a:gd name="T39" fmla="*/ 15 h 29"/>
                <a:gd name="T40" fmla="*/ 13 w 28"/>
                <a:gd name="T41" fmla="*/ 14 h 29"/>
                <a:gd name="T42" fmla="*/ 9 w 28"/>
                <a:gd name="T43" fmla="*/ 18 h 29"/>
                <a:gd name="T44" fmla="*/ 8 w 28"/>
                <a:gd name="T45" fmla="*/ 20 h 29"/>
                <a:gd name="T46" fmla="*/ 8 w 28"/>
                <a:gd name="T47" fmla="*/ 21 h 29"/>
                <a:gd name="T48" fmla="*/ 9 w 28"/>
                <a:gd name="T49" fmla="*/ 21 h 29"/>
                <a:gd name="T50" fmla="*/ 10 w 28"/>
                <a:gd name="T51" fmla="*/ 23 h 29"/>
                <a:gd name="T52" fmla="*/ 11 w 28"/>
                <a:gd name="T53" fmla="*/ 24 h 29"/>
                <a:gd name="T54" fmla="*/ 12 w 28"/>
                <a:gd name="T55" fmla="*/ 24 h 29"/>
                <a:gd name="T56" fmla="*/ 13 w 28"/>
                <a:gd name="T57" fmla="*/ 25 h 29"/>
                <a:gd name="T58" fmla="*/ 14 w 28"/>
                <a:gd name="T59" fmla="*/ 25 h 29"/>
                <a:gd name="T60" fmla="*/ 16 w 28"/>
                <a:gd name="T61" fmla="*/ 25 h 29"/>
                <a:gd name="T62" fmla="*/ 19 w 28"/>
                <a:gd name="T63" fmla="*/ 24 h 29"/>
                <a:gd name="T64" fmla="*/ 20 w 28"/>
                <a:gd name="T65" fmla="*/ 25 h 29"/>
                <a:gd name="T66" fmla="*/ 15 w 28"/>
                <a:gd name="T67" fmla="*/ 29 h 29"/>
                <a:gd name="T68" fmla="*/ 0 w 28"/>
                <a:gd name="T69" fmla="*/ 16 h 29"/>
                <a:gd name="T70" fmla="*/ 1 w 28"/>
                <a:gd name="T71" fmla="*/ 15 h 29"/>
                <a:gd name="T72" fmla="*/ 2 w 28"/>
                <a:gd name="T73" fmla="*/ 16 h 29"/>
                <a:gd name="T74" fmla="*/ 3 w 28"/>
                <a:gd name="T75" fmla="*/ 16 h 29"/>
                <a:gd name="T76" fmla="*/ 4 w 28"/>
                <a:gd name="T77" fmla="*/ 16 h 29"/>
                <a:gd name="T78" fmla="*/ 5 w 28"/>
                <a:gd name="T79" fmla="*/ 16 h 29"/>
                <a:gd name="T80" fmla="*/ 15 w 28"/>
                <a:gd name="T81" fmla="*/ 5 h 29"/>
                <a:gd name="T82" fmla="*/ 15 w 28"/>
                <a:gd name="T83" fmla="*/ 4 h 29"/>
                <a:gd name="T84" fmla="*/ 15 w 28"/>
                <a:gd name="T85" fmla="*/ 3 h 29"/>
                <a:gd name="T86" fmla="*/ 14 w 28"/>
                <a:gd name="T87" fmla="*/ 2 h 29"/>
                <a:gd name="T88" fmla="*/ 14 w 28"/>
                <a:gd name="T89" fmla="*/ 1 h 29"/>
                <a:gd name="T90" fmla="*/ 15 w 28"/>
                <a:gd name="T91" fmla="*/ 0 h 29"/>
                <a:gd name="T92" fmla="*/ 28 w 28"/>
                <a:gd name="T93" fmla="*/ 13 h 29"/>
                <a:gd name="T94" fmla="*/ 25 w 28"/>
                <a:gd name="T9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9">
                  <a:moveTo>
                    <a:pt x="25" y="17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4" y="12"/>
                    <a:pt x="24" y="11"/>
                    <a:pt x="24" y="11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5"/>
                    <a:pt x="19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6" y="17"/>
                    <a:pt x="16" y="17"/>
                    <a:pt x="16" y="16"/>
                  </a:cubicBezTo>
                  <a:cubicBezTo>
                    <a:pt x="16" y="16"/>
                    <a:pt x="15" y="16"/>
                    <a:pt x="15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2"/>
                    <a:pt x="9" y="22"/>
                    <a:pt x="10" y="23"/>
                  </a:cubicBezTo>
                  <a:cubicBezTo>
                    <a:pt x="10" y="23"/>
                    <a:pt x="11" y="23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3DE54C6B-7F47-6F4B-8ACC-7C1E225D4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1506" y="374006"/>
              <a:ext cx="98425" cy="115061"/>
            </a:xfrm>
            <a:custGeom>
              <a:avLst/>
              <a:gdLst>
                <a:gd name="T0" fmla="*/ 13 w 26"/>
                <a:gd name="T1" fmla="*/ 32 h 32"/>
                <a:gd name="T2" fmla="*/ 8 w 26"/>
                <a:gd name="T3" fmla="*/ 25 h 32"/>
                <a:gd name="T4" fmla="*/ 11 w 26"/>
                <a:gd name="T5" fmla="*/ 20 h 32"/>
                <a:gd name="T6" fmla="*/ 12 w 26"/>
                <a:gd name="T7" fmla="*/ 14 h 32"/>
                <a:gd name="T8" fmla="*/ 12 w 26"/>
                <a:gd name="T9" fmla="*/ 14 h 32"/>
                <a:gd name="T10" fmla="*/ 7 w 26"/>
                <a:gd name="T11" fmla="*/ 17 h 32"/>
                <a:gd name="T12" fmla="*/ 6 w 26"/>
                <a:gd name="T13" fmla="*/ 18 h 32"/>
                <a:gd name="T14" fmla="*/ 6 w 26"/>
                <a:gd name="T15" fmla="*/ 19 h 32"/>
                <a:gd name="T16" fmla="*/ 6 w 26"/>
                <a:gd name="T17" fmla="*/ 20 h 32"/>
                <a:gd name="T18" fmla="*/ 7 w 26"/>
                <a:gd name="T19" fmla="*/ 21 h 32"/>
                <a:gd name="T20" fmla="*/ 6 w 26"/>
                <a:gd name="T21" fmla="*/ 21 h 32"/>
                <a:gd name="T22" fmla="*/ 0 w 26"/>
                <a:gd name="T23" fmla="*/ 12 h 32"/>
                <a:gd name="T24" fmla="*/ 0 w 26"/>
                <a:gd name="T25" fmla="*/ 11 h 32"/>
                <a:gd name="T26" fmla="*/ 1 w 26"/>
                <a:gd name="T27" fmla="*/ 12 h 32"/>
                <a:gd name="T28" fmla="*/ 2 w 26"/>
                <a:gd name="T29" fmla="*/ 13 h 32"/>
                <a:gd name="T30" fmla="*/ 3 w 26"/>
                <a:gd name="T31" fmla="*/ 13 h 32"/>
                <a:gd name="T32" fmla="*/ 4 w 26"/>
                <a:gd name="T33" fmla="*/ 13 h 32"/>
                <a:gd name="T34" fmla="*/ 16 w 26"/>
                <a:gd name="T35" fmla="*/ 5 h 32"/>
                <a:gd name="T36" fmla="*/ 17 w 26"/>
                <a:gd name="T37" fmla="*/ 4 h 32"/>
                <a:gd name="T38" fmla="*/ 17 w 26"/>
                <a:gd name="T39" fmla="*/ 3 h 32"/>
                <a:gd name="T40" fmla="*/ 17 w 26"/>
                <a:gd name="T41" fmla="*/ 2 h 32"/>
                <a:gd name="T42" fmla="*/ 16 w 26"/>
                <a:gd name="T43" fmla="*/ 1 h 32"/>
                <a:gd name="T44" fmla="*/ 17 w 26"/>
                <a:gd name="T45" fmla="*/ 0 h 32"/>
                <a:gd name="T46" fmla="*/ 24 w 26"/>
                <a:gd name="T47" fmla="*/ 10 h 32"/>
                <a:gd name="T48" fmla="*/ 26 w 26"/>
                <a:gd name="T49" fmla="*/ 16 h 32"/>
                <a:gd name="T50" fmla="*/ 24 w 26"/>
                <a:gd name="T51" fmla="*/ 20 h 32"/>
                <a:gd name="T52" fmla="*/ 20 w 26"/>
                <a:gd name="T53" fmla="*/ 21 h 32"/>
                <a:gd name="T54" fmla="*/ 16 w 26"/>
                <a:gd name="T55" fmla="*/ 19 h 32"/>
                <a:gd name="T56" fmla="*/ 15 w 26"/>
                <a:gd name="T57" fmla="*/ 22 h 32"/>
                <a:gd name="T58" fmla="*/ 14 w 26"/>
                <a:gd name="T59" fmla="*/ 26 h 32"/>
                <a:gd name="T60" fmla="*/ 13 w 26"/>
                <a:gd name="T61" fmla="*/ 28 h 32"/>
                <a:gd name="T62" fmla="*/ 13 w 26"/>
                <a:gd name="T63" fmla="*/ 30 h 32"/>
                <a:gd name="T64" fmla="*/ 13 w 26"/>
                <a:gd name="T65" fmla="*/ 31 h 32"/>
                <a:gd name="T66" fmla="*/ 14 w 26"/>
                <a:gd name="T67" fmla="*/ 31 h 32"/>
                <a:gd name="T68" fmla="*/ 13 w 26"/>
                <a:gd name="T69" fmla="*/ 32 h 32"/>
                <a:gd name="T70" fmla="*/ 20 w 26"/>
                <a:gd name="T71" fmla="*/ 15 h 32"/>
                <a:gd name="T72" fmla="*/ 22 w 26"/>
                <a:gd name="T73" fmla="*/ 12 h 32"/>
                <a:gd name="T74" fmla="*/ 21 w 26"/>
                <a:gd name="T75" fmla="*/ 9 h 32"/>
                <a:gd name="T76" fmla="*/ 21 w 26"/>
                <a:gd name="T77" fmla="*/ 8 h 32"/>
                <a:gd name="T78" fmla="*/ 13 w 26"/>
                <a:gd name="T79" fmla="*/ 13 h 32"/>
                <a:gd name="T80" fmla="*/ 14 w 26"/>
                <a:gd name="T81" fmla="*/ 14 h 32"/>
                <a:gd name="T82" fmla="*/ 17 w 26"/>
                <a:gd name="T83" fmla="*/ 16 h 32"/>
                <a:gd name="T84" fmla="*/ 20 w 26"/>
                <a:gd name="T8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32">
                  <a:moveTo>
                    <a:pt x="13" y="32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23"/>
                    <a:pt x="10" y="21"/>
                    <a:pt x="11" y="20"/>
                  </a:cubicBezTo>
                  <a:cubicBezTo>
                    <a:pt x="11" y="18"/>
                    <a:pt x="12" y="16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6" y="14"/>
                    <a:pt x="26" y="16"/>
                  </a:cubicBezTo>
                  <a:cubicBezTo>
                    <a:pt x="26" y="18"/>
                    <a:pt x="25" y="19"/>
                    <a:pt x="24" y="20"/>
                  </a:cubicBezTo>
                  <a:cubicBezTo>
                    <a:pt x="23" y="21"/>
                    <a:pt x="21" y="21"/>
                    <a:pt x="20" y="21"/>
                  </a:cubicBezTo>
                  <a:cubicBezTo>
                    <a:pt x="19" y="20"/>
                    <a:pt x="18" y="20"/>
                    <a:pt x="16" y="19"/>
                  </a:cubicBezTo>
                  <a:cubicBezTo>
                    <a:pt x="16" y="20"/>
                    <a:pt x="15" y="21"/>
                    <a:pt x="15" y="22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3" y="27"/>
                    <a:pt x="13" y="27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lnTo>
                    <a:pt x="13" y="32"/>
                  </a:lnTo>
                  <a:close/>
                  <a:moveTo>
                    <a:pt x="20" y="15"/>
                  </a:moveTo>
                  <a:cubicBezTo>
                    <a:pt x="21" y="14"/>
                    <a:pt x="22" y="13"/>
                    <a:pt x="22" y="12"/>
                  </a:cubicBezTo>
                  <a:cubicBezTo>
                    <a:pt x="22" y="11"/>
                    <a:pt x="22" y="10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6"/>
                    <a:pt x="19" y="16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550C5BE-848C-4944-BA16-773235F73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831" y="502694"/>
              <a:ext cx="95250" cy="72670"/>
            </a:xfrm>
            <a:custGeom>
              <a:avLst/>
              <a:gdLst>
                <a:gd name="T0" fmla="*/ 2 w 25"/>
                <a:gd name="T1" fmla="*/ 13 h 20"/>
                <a:gd name="T2" fmla="*/ 2 w 25"/>
                <a:gd name="T3" fmla="*/ 10 h 20"/>
                <a:gd name="T4" fmla="*/ 2 w 25"/>
                <a:gd name="T5" fmla="*/ 7 h 20"/>
                <a:gd name="T6" fmla="*/ 1 w 25"/>
                <a:gd name="T7" fmla="*/ 6 h 20"/>
                <a:gd name="T8" fmla="*/ 0 w 25"/>
                <a:gd name="T9" fmla="*/ 5 h 20"/>
                <a:gd name="T10" fmla="*/ 7 w 25"/>
                <a:gd name="T11" fmla="*/ 2 h 20"/>
                <a:gd name="T12" fmla="*/ 8 w 25"/>
                <a:gd name="T13" fmla="*/ 4 h 20"/>
                <a:gd name="T14" fmla="*/ 6 w 25"/>
                <a:gd name="T15" fmla="*/ 5 h 20"/>
                <a:gd name="T16" fmla="*/ 4 w 25"/>
                <a:gd name="T17" fmla="*/ 7 h 20"/>
                <a:gd name="T18" fmla="*/ 4 w 25"/>
                <a:gd name="T19" fmla="*/ 10 h 20"/>
                <a:gd name="T20" fmla="*/ 4 w 25"/>
                <a:gd name="T21" fmla="*/ 13 h 20"/>
                <a:gd name="T22" fmla="*/ 6 w 25"/>
                <a:gd name="T23" fmla="*/ 15 h 20"/>
                <a:gd name="T24" fmla="*/ 8 w 25"/>
                <a:gd name="T25" fmla="*/ 15 h 20"/>
                <a:gd name="T26" fmla="*/ 10 w 25"/>
                <a:gd name="T27" fmla="*/ 14 h 20"/>
                <a:gd name="T28" fmla="*/ 11 w 25"/>
                <a:gd name="T29" fmla="*/ 11 h 20"/>
                <a:gd name="T30" fmla="*/ 11 w 25"/>
                <a:gd name="T31" fmla="*/ 8 h 20"/>
                <a:gd name="T32" fmla="*/ 11 w 25"/>
                <a:gd name="T33" fmla="*/ 6 h 20"/>
                <a:gd name="T34" fmla="*/ 12 w 25"/>
                <a:gd name="T35" fmla="*/ 3 h 20"/>
                <a:gd name="T36" fmla="*/ 15 w 25"/>
                <a:gd name="T37" fmla="*/ 0 h 20"/>
                <a:gd name="T38" fmla="*/ 17 w 25"/>
                <a:gd name="T39" fmla="*/ 0 h 20"/>
                <a:gd name="T40" fmla="*/ 20 w 25"/>
                <a:gd name="T41" fmla="*/ 1 h 20"/>
                <a:gd name="T42" fmla="*/ 22 w 25"/>
                <a:gd name="T43" fmla="*/ 3 h 20"/>
                <a:gd name="T44" fmla="*/ 23 w 25"/>
                <a:gd name="T45" fmla="*/ 6 h 20"/>
                <a:gd name="T46" fmla="*/ 24 w 25"/>
                <a:gd name="T47" fmla="*/ 9 h 20"/>
                <a:gd name="T48" fmla="*/ 24 w 25"/>
                <a:gd name="T49" fmla="*/ 12 h 20"/>
                <a:gd name="T50" fmla="*/ 25 w 25"/>
                <a:gd name="T51" fmla="*/ 12 h 20"/>
                <a:gd name="T52" fmla="*/ 25 w 25"/>
                <a:gd name="T53" fmla="*/ 14 h 20"/>
                <a:gd name="T54" fmla="*/ 19 w 25"/>
                <a:gd name="T55" fmla="*/ 16 h 20"/>
                <a:gd name="T56" fmla="*/ 18 w 25"/>
                <a:gd name="T57" fmla="*/ 15 h 20"/>
                <a:gd name="T58" fmla="*/ 20 w 25"/>
                <a:gd name="T59" fmla="*/ 13 h 20"/>
                <a:gd name="T60" fmla="*/ 22 w 25"/>
                <a:gd name="T61" fmla="*/ 11 h 20"/>
                <a:gd name="T62" fmla="*/ 22 w 25"/>
                <a:gd name="T63" fmla="*/ 9 h 20"/>
                <a:gd name="T64" fmla="*/ 22 w 25"/>
                <a:gd name="T65" fmla="*/ 7 h 20"/>
                <a:gd name="T66" fmla="*/ 20 w 25"/>
                <a:gd name="T67" fmla="*/ 5 h 20"/>
                <a:gd name="T68" fmla="*/ 18 w 25"/>
                <a:gd name="T69" fmla="*/ 4 h 20"/>
                <a:gd name="T70" fmla="*/ 16 w 25"/>
                <a:gd name="T71" fmla="*/ 6 h 20"/>
                <a:gd name="T72" fmla="*/ 16 w 25"/>
                <a:gd name="T73" fmla="*/ 9 h 20"/>
                <a:gd name="T74" fmla="*/ 16 w 25"/>
                <a:gd name="T75" fmla="*/ 11 h 20"/>
                <a:gd name="T76" fmla="*/ 16 w 25"/>
                <a:gd name="T77" fmla="*/ 13 h 20"/>
                <a:gd name="T78" fmla="*/ 15 w 25"/>
                <a:gd name="T79" fmla="*/ 17 h 20"/>
                <a:gd name="T80" fmla="*/ 12 w 25"/>
                <a:gd name="T81" fmla="*/ 20 h 20"/>
                <a:gd name="T82" fmla="*/ 9 w 25"/>
                <a:gd name="T83" fmla="*/ 20 h 20"/>
                <a:gd name="T84" fmla="*/ 6 w 25"/>
                <a:gd name="T85" fmla="*/ 19 h 20"/>
                <a:gd name="T86" fmla="*/ 4 w 25"/>
                <a:gd name="T87" fmla="*/ 17 h 20"/>
                <a:gd name="T88" fmla="*/ 2 w 25"/>
                <a:gd name="T8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0">
                  <a:moveTo>
                    <a:pt x="2" y="13"/>
                  </a:moveTo>
                  <a:cubicBezTo>
                    <a:pt x="2" y="12"/>
                    <a:pt x="2" y="11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7" y="16"/>
                    <a:pt x="7" y="16"/>
                    <a:pt x="8" y="15"/>
                  </a:cubicBezTo>
                  <a:cubicBezTo>
                    <a:pt x="9" y="15"/>
                    <a:pt x="10" y="15"/>
                    <a:pt x="10" y="14"/>
                  </a:cubicBezTo>
                  <a:cubicBezTo>
                    <a:pt x="10" y="13"/>
                    <a:pt x="11" y="12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5"/>
                    <a:pt x="11" y="3"/>
                    <a:pt x="12" y="3"/>
                  </a:cubicBezTo>
                  <a:cubicBezTo>
                    <a:pt x="13" y="2"/>
                    <a:pt x="14" y="1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1"/>
                    <a:pt x="20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2" y="4"/>
                    <a:pt x="23" y="5"/>
                    <a:pt x="23" y="6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2" y="6"/>
                    <a:pt x="21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7" y="5"/>
                    <a:pt x="17" y="5"/>
                    <a:pt x="16" y="6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5"/>
                    <a:pt x="15" y="16"/>
                    <a:pt x="15" y="17"/>
                  </a:cubicBezTo>
                  <a:cubicBezTo>
                    <a:pt x="14" y="18"/>
                    <a:pt x="13" y="19"/>
                    <a:pt x="12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6" y="18"/>
                    <a:pt x="5" y="18"/>
                    <a:pt x="4" y="17"/>
                  </a:cubicBezTo>
                  <a:cubicBezTo>
                    <a:pt x="3" y="16"/>
                    <a:pt x="3" y="15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9C14539-7296-2F41-9BBC-EBD87237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993" y="619268"/>
              <a:ext cx="82550" cy="49961"/>
            </a:xfrm>
            <a:custGeom>
              <a:avLst/>
              <a:gdLst>
                <a:gd name="T0" fmla="*/ 1 w 22"/>
                <a:gd name="T1" fmla="*/ 14 h 14"/>
                <a:gd name="T2" fmla="*/ 0 w 22"/>
                <a:gd name="T3" fmla="*/ 2 h 14"/>
                <a:gd name="T4" fmla="*/ 1 w 22"/>
                <a:gd name="T5" fmla="*/ 2 h 14"/>
                <a:gd name="T6" fmla="*/ 2 w 22"/>
                <a:gd name="T7" fmla="*/ 3 h 14"/>
                <a:gd name="T8" fmla="*/ 2 w 22"/>
                <a:gd name="T9" fmla="*/ 4 h 14"/>
                <a:gd name="T10" fmla="*/ 3 w 22"/>
                <a:gd name="T11" fmla="*/ 5 h 14"/>
                <a:gd name="T12" fmla="*/ 3 w 22"/>
                <a:gd name="T13" fmla="*/ 5 h 14"/>
                <a:gd name="T14" fmla="*/ 18 w 22"/>
                <a:gd name="T15" fmla="*/ 3 h 14"/>
                <a:gd name="T16" fmla="*/ 19 w 22"/>
                <a:gd name="T17" fmla="*/ 3 h 14"/>
                <a:gd name="T18" fmla="*/ 20 w 22"/>
                <a:gd name="T19" fmla="*/ 2 h 14"/>
                <a:gd name="T20" fmla="*/ 20 w 22"/>
                <a:gd name="T21" fmla="*/ 1 h 14"/>
                <a:gd name="T22" fmla="*/ 20 w 22"/>
                <a:gd name="T23" fmla="*/ 0 h 14"/>
                <a:gd name="T24" fmla="*/ 21 w 22"/>
                <a:gd name="T25" fmla="*/ 0 h 14"/>
                <a:gd name="T26" fmla="*/ 22 w 22"/>
                <a:gd name="T27" fmla="*/ 12 h 14"/>
                <a:gd name="T28" fmla="*/ 21 w 22"/>
                <a:gd name="T29" fmla="*/ 12 h 14"/>
                <a:gd name="T30" fmla="*/ 21 w 22"/>
                <a:gd name="T31" fmla="*/ 11 h 14"/>
                <a:gd name="T32" fmla="*/ 21 w 22"/>
                <a:gd name="T33" fmla="*/ 9 h 14"/>
                <a:gd name="T34" fmla="*/ 20 w 22"/>
                <a:gd name="T35" fmla="*/ 9 h 14"/>
                <a:gd name="T36" fmla="*/ 19 w 22"/>
                <a:gd name="T37" fmla="*/ 9 h 14"/>
                <a:gd name="T38" fmla="*/ 4 w 22"/>
                <a:gd name="T39" fmla="*/ 10 h 14"/>
                <a:gd name="T40" fmla="*/ 3 w 22"/>
                <a:gd name="T41" fmla="*/ 11 h 14"/>
                <a:gd name="T42" fmla="*/ 3 w 22"/>
                <a:gd name="T43" fmla="*/ 11 h 14"/>
                <a:gd name="T44" fmla="*/ 3 w 22"/>
                <a:gd name="T45" fmla="*/ 12 h 14"/>
                <a:gd name="T46" fmla="*/ 3 w 22"/>
                <a:gd name="T47" fmla="*/ 14 h 14"/>
                <a:gd name="T48" fmla="*/ 1 w 22"/>
                <a:gd name="T4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14">
                  <a:moveTo>
                    <a:pt x="1" y="1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4"/>
                  </a:cubicBezTo>
                  <a:lnTo>
                    <a:pt x="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541DBA1A-F4B1-9E40-B5F8-E4F900A7C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993" y="716162"/>
              <a:ext cx="87313" cy="75698"/>
            </a:xfrm>
            <a:custGeom>
              <a:avLst/>
              <a:gdLst>
                <a:gd name="T0" fmla="*/ 14 w 23"/>
                <a:gd name="T1" fmla="*/ 21 h 21"/>
                <a:gd name="T2" fmla="*/ 14 w 23"/>
                <a:gd name="T3" fmla="*/ 20 h 21"/>
                <a:gd name="T4" fmla="*/ 17 w 23"/>
                <a:gd name="T5" fmla="*/ 18 h 21"/>
                <a:gd name="T6" fmla="*/ 19 w 23"/>
                <a:gd name="T7" fmla="*/ 17 h 21"/>
                <a:gd name="T8" fmla="*/ 20 w 23"/>
                <a:gd name="T9" fmla="*/ 16 h 21"/>
                <a:gd name="T10" fmla="*/ 20 w 23"/>
                <a:gd name="T11" fmla="*/ 14 h 21"/>
                <a:gd name="T12" fmla="*/ 20 w 23"/>
                <a:gd name="T13" fmla="*/ 14 h 21"/>
                <a:gd name="T14" fmla="*/ 3 w 23"/>
                <a:gd name="T15" fmla="*/ 12 h 21"/>
                <a:gd name="T16" fmla="*/ 3 w 23"/>
                <a:gd name="T17" fmla="*/ 12 h 21"/>
                <a:gd name="T18" fmla="*/ 2 w 23"/>
                <a:gd name="T19" fmla="*/ 13 h 21"/>
                <a:gd name="T20" fmla="*/ 1 w 23"/>
                <a:gd name="T21" fmla="*/ 14 h 21"/>
                <a:gd name="T22" fmla="*/ 1 w 23"/>
                <a:gd name="T23" fmla="*/ 15 h 21"/>
                <a:gd name="T24" fmla="*/ 0 w 23"/>
                <a:gd name="T25" fmla="*/ 15 h 21"/>
                <a:gd name="T26" fmla="*/ 1 w 23"/>
                <a:gd name="T27" fmla="*/ 3 h 21"/>
                <a:gd name="T28" fmla="*/ 2 w 23"/>
                <a:gd name="T29" fmla="*/ 3 h 21"/>
                <a:gd name="T30" fmla="*/ 2 w 23"/>
                <a:gd name="T31" fmla="*/ 4 h 21"/>
                <a:gd name="T32" fmla="*/ 2 w 23"/>
                <a:gd name="T33" fmla="*/ 5 h 21"/>
                <a:gd name="T34" fmla="*/ 3 w 23"/>
                <a:gd name="T35" fmla="*/ 6 h 21"/>
                <a:gd name="T36" fmla="*/ 4 w 23"/>
                <a:gd name="T37" fmla="*/ 7 h 21"/>
                <a:gd name="T38" fmla="*/ 20 w 23"/>
                <a:gd name="T39" fmla="*/ 9 h 21"/>
                <a:gd name="T40" fmla="*/ 21 w 23"/>
                <a:gd name="T41" fmla="*/ 8 h 21"/>
                <a:gd name="T42" fmla="*/ 21 w 23"/>
                <a:gd name="T43" fmla="*/ 7 h 21"/>
                <a:gd name="T44" fmla="*/ 21 w 23"/>
                <a:gd name="T45" fmla="*/ 5 h 21"/>
                <a:gd name="T46" fmla="*/ 19 w 23"/>
                <a:gd name="T47" fmla="*/ 3 h 21"/>
                <a:gd name="T48" fmla="*/ 17 w 23"/>
                <a:gd name="T49" fmla="*/ 2 h 21"/>
                <a:gd name="T50" fmla="*/ 17 w 23"/>
                <a:gd name="T51" fmla="*/ 0 h 21"/>
                <a:gd name="T52" fmla="*/ 23 w 23"/>
                <a:gd name="T53" fmla="*/ 1 h 21"/>
                <a:gd name="T54" fmla="*/ 20 w 23"/>
                <a:gd name="T55" fmla="*/ 21 h 21"/>
                <a:gd name="T56" fmla="*/ 14 w 23"/>
                <a:gd name="T5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21">
                  <a:moveTo>
                    <a:pt x="14" y="21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6" y="19"/>
                    <a:pt x="17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5"/>
                    <a:pt x="20" y="15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21"/>
                    <a:pt x="20" y="21"/>
                    <a:pt x="20" y="21"/>
                  </a:cubicBezTo>
                  <a:lnTo>
                    <a:pt x="1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DD51A487-EE3B-7648-95B6-2A47CA4D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656" y="835766"/>
              <a:ext cx="98425" cy="89324"/>
            </a:xfrm>
            <a:custGeom>
              <a:avLst/>
              <a:gdLst>
                <a:gd name="T0" fmla="*/ 16 w 26"/>
                <a:gd name="T1" fmla="*/ 24 h 25"/>
                <a:gd name="T2" fmla="*/ 17 w 26"/>
                <a:gd name="T3" fmla="*/ 23 h 25"/>
                <a:gd name="T4" fmla="*/ 17 w 26"/>
                <a:gd name="T5" fmla="*/ 22 h 25"/>
                <a:gd name="T6" fmla="*/ 16 w 26"/>
                <a:gd name="T7" fmla="*/ 21 h 25"/>
                <a:gd name="T8" fmla="*/ 15 w 26"/>
                <a:gd name="T9" fmla="*/ 19 h 25"/>
                <a:gd name="T10" fmla="*/ 13 w 26"/>
                <a:gd name="T11" fmla="*/ 17 h 25"/>
                <a:gd name="T12" fmla="*/ 11 w 26"/>
                <a:gd name="T13" fmla="*/ 13 h 25"/>
                <a:gd name="T14" fmla="*/ 9 w 26"/>
                <a:gd name="T15" fmla="*/ 11 h 25"/>
                <a:gd name="T16" fmla="*/ 7 w 26"/>
                <a:gd name="T17" fmla="*/ 10 h 25"/>
                <a:gd name="T18" fmla="*/ 4 w 26"/>
                <a:gd name="T19" fmla="*/ 9 h 25"/>
                <a:gd name="T20" fmla="*/ 3 w 26"/>
                <a:gd name="T21" fmla="*/ 9 h 25"/>
                <a:gd name="T22" fmla="*/ 2 w 26"/>
                <a:gd name="T23" fmla="*/ 10 h 25"/>
                <a:gd name="T24" fmla="*/ 2 w 26"/>
                <a:gd name="T25" fmla="*/ 11 h 25"/>
                <a:gd name="T26" fmla="*/ 1 w 26"/>
                <a:gd name="T27" fmla="*/ 12 h 25"/>
                <a:gd name="T28" fmla="*/ 0 w 26"/>
                <a:gd name="T29" fmla="*/ 11 h 25"/>
                <a:gd name="T30" fmla="*/ 4 w 26"/>
                <a:gd name="T31" fmla="*/ 0 h 25"/>
                <a:gd name="T32" fmla="*/ 5 w 26"/>
                <a:gd name="T33" fmla="*/ 1 h 25"/>
                <a:gd name="T34" fmla="*/ 5 w 26"/>
                <a:gd name="T35" fmla="*/ 2 h 25"/>
                <a:gd name="T36" fmla="*/ 5 w 26"/>
                <a:gd name="T37" fmla="*/ 3 h 25"/>
                <a:gd name="T38" fmla="*/ 5 w 26"/>
                <a:gd name="T39" fmla="*/ 4 h 25"/>
                <a:gd name="T40" fmla="*/ 6 w 26"/>
                <a:gd name="T41" fmla="*/ 4 h 25"/>
                <a:gd name="T42" fmla="*/ 9 w 26"/>
                <a:gd name="T43" fmla="*/ 6 h 25"/>
                <a:gd name="T44" fmla="*/ 10 w 26"/>
                <a:gd name="T45" fmla="*/ 6 h 25"/>
                <a:gd name="T46" fmla="*/ 11 w 26"/>
                <a:gd name="T47" fmla="*/ 6 h 25"/>
                <a:gd name="T48" fmla="*/ 12 w 26"/>
                <a:gd name="T49" fmla="*/ 6 h 25"/>
                <a:gd name="T50" fmla="*/ 13 w 26"/>
                <a:gd name="T51" fmla="*/ 6 h 25"/>
                <a:gd name="T52" fmla="*/ 17 w 26"/>
                <a:gd name="T53" fmla="*/ 5 h 25"/>
                <a:gd name="T54" fmla="*/ 21 w 26"/>
                <a:gd name="T55" fmla="*/ 4 h 25"/>
                <a:gd name="T56" fmla="*/ 23 w 26"/>
                <a:gd name="T57" fmla="*/ 4 h 25"/>
                <a:gd name="T58" fmla="*/ 24 w 26"/>
                <a:gd name="T59" fmla="*/ 3 h 25"/>
                <a:gd name="T60" fmla="*/ 25 w 26"/>
                <a:gd name="T61" fmla="*/ 3 h 25"/>
                <a:gd name="T62" fmla="*/ 25 w 26"/>
                <a:gd name="T63" fmla="*/ 2 h 25"/>
                <a:gd name="T64" fmla="*/ 26 w 26"/>
                <a:gd name="T65" fmla="*/ 2 h 25"/>
                <a:gd name="T66" fmla="*/ 22 w 26"/>
                <a:gd name="T67" fmla="*/ 13 h 25"/>
                <a:gd name="T68" fmla="*/ 21 w 26"/>
                <a:gd name="T69" fmla="*/ 13 h 25"/>
                <a:gd name="T70" fmla="*/ 21 w 26"/>
                <a:gd name="T71" fmla="*/ 11 h 25"/>
                <a:gd name="T72" fmla="*/ 21 w 26"/>
                <a:gd name="T73" fmla="*/ 10 h 25"/>
                <a:gd name="T74" fmla="*/ 20 w 26"/>
                <a:gd name="T75" fmla="*/ 10 h 25"/>
                <a:gd name="T76" fmla="*/ 19 w 26"/>
                <a:gd name="T77" fmla="*/ 10 h 25"/>
                <a:gd name="T78" fmla="*/ 16 w 26"/>
                <a:gd name="T79" fmla="*/ 11 h 25"/>
                <a:gd name="T80" fmla="*/ 11 w 26"/>
                <a:gd name="T81" fmla="*/ 11 h 25"/>
                <a:gd name="T82" fmla="*/ 16 w 26"/>
                <a:gd name="T83" fmla="*/ 17 h 25"/>
                <a:gd name="T84" fmla="*/ 17 w 26"/>
                <a:gd name="T85" fmla="*/ 19 h 25"/>
                <a:gd name="T86" fmla="*/ 18 w 26"/>
                <a:gd name="T87" fmla="*/ 19 h 25"/>
                <a:gd name="T88" fmla="*/ 19 w 26"/>
                <a:gd name="T89" fmla="*/ 17 h 25"/>
                <a:gd name="T90" fmla="*/ 20 w 26"/>
                <a:gd name="T91" fmla="*/ 17 h 25"/>
                <a:gd name="T92" fmla="*/ 18 w 26"/>
                <a:gd name="T93" fmla="*/ 25 h 25"/>
                <a:gd name="T94" fmla="*/ 16 w 26"/>
                <a:gd name="T9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16" y="24"/>
                  </a:moveTo>
                  <a:cubicBezTo>
                    <a:pt x="17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6" y="22"/>
                    <a:pt x="16" y="21"/>
                    <a:pt x="16" y="21"/>
                  </a:cubicBezTo>
                  <a:cubicBezTo>
                    <a:pt x="16" y="20"/>
                    <a:pt x="16" y="20"/>
                    <a:pt x="15" y="19"/>
                  </a:cubicBezTo>
                  <a:cubicBezTo>
                    <a:pt x="15" y="19"/>
                    <a:pt x="14" y="18"/>
                    <a:pt x="13" y="17"/>
                  </a:cubicBezTo>
                  <a:cubicBezTo>
                    <a:pt x="12" y="15"/>
                    <a:pt x="12" y="14"/>
                    <a:pt x="11" y="13"/>
                  </a:cubicBezTo>
                  <a:cubicBezTo>
                    <a:pt x="10" y="12"/>
                    <a:pt x="10" y="12"/>
                    <a:pt x="9" y="11"/>
                  </a:cubicBezTo>
                  <a:cubicBezTo>
                    <a:pt x="9" y="11"/>
                    <a:pt x="8" y="11"/>
                    <a:pt x="7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4" y="6"/>
                    <a:pt x="16" y="5"/>
                    <a:pt x="17" y="5"/>
                  </a:cubicBezTo>
                  <a:cubicBezTo>
                    <a:pt x="19" y="5"/>
                    <a:pt x="20" y="5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4" y="4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4" y="11"/>
                    <a:pt x="13" y="11"/>
                    <a:pt x="11" y="11"/>
                  </a:cubicBezTo>
                  <a:cubicBezTo>
                    <a:pt x="13" y="14"/>
                    <a:pt x="15" y="16"/>
                    <a:pt x="16" y="17"/>
                  </a:cubicBezTo>
                  <a:cubicBezTo>
                    <a:pt x="16" y="18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62561DC3-9724-DD42-A756-9CE44EB04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456" y="301336"/>
              <a:ext cx="815975" cy="782720"/>
            </a:xfrm>
            <a:custGeom>
              <a:avLst/>
              <a:gdLst>
                <a:gd name="T0" fmla="*/ 108 w 217"/>
                <a:gd name="T1" fmla="*/ 217 h 217"/>
                <a:gd name="T2" fmla="*/ 108 w 217"/>
                <a:gd name="T3" fmla="*/ 0 h 217"/>
                <a:gd name="T4" fmla="*/ 92 w 217"/>
                <a:gd name="T5" fmla="*/ 18 h 217"/>
                <a:gd name="T6" fmla="*/ 84 w 217"/>
                <a:gd name="T7" fmla="*/ 38 h 217"/>
                <a:gd name="T8" fmla="*/ 27 w 217"/>
                <a:gd name="T9" fmla="*/ 67 h 217"/>
                <a:gd name="T10" fmla="*/ 38 w 217"/>
                <a:gd name="T11" fmla="*/ 80 h 217"/>
                <a:gd name="T12" fmla="*/ 84 w 217"/>
                <a:gd name="T13" fmla="*/ 74 h 217"/>
                <a:gd name="T14" fmla="*/ 21 w 217"/>
                <a:gd name="T15" fmla="*/ 128 h 217"/>
                <a:gd name="T16" fmla="*/ 23 w 217"/>
                <a:gd name="T17" fmla="*/ 139 h 217"/>
                <a:gd name="T18" fmla="*/ 63 w 217"/>
                <a:gd name="T19" fmla="*/ 104 h 217"/>
                <a:gd name="T20" fmla="*/ 101 w 217"/>
                <a:gd name="T21" fmla="*/ 80 h 217"/>
                <a:gd name="T22" fmla="*/ 101 w 217"/>
                <a:gd name="T23" fmla="*/ 27 h 217"/>
                <a:gd name="T24" fmla="*/ 92 w 217"/>
                <a:gd name="T25" fmla="*/ 18 h 217"/>
                <a:gd name="T26" fmla="*/ 116 w 217"/>
                <a:gd name="T27" fmla="*/ 27 h 217"/>
                <a:gd name="T28" fmla="*/ 116 w 217"/>
                <a:gd name="T29" fmla="*/ 80 h 217"/>
                <a:gd name="T30" fmla="*/ 154 w 217"/>
                <a:gd name="T31" fmla="*/ 104 h 217"/>
                <a:gd name="T32" fmla="*/ 193 w 217"/>
                <a:gd name="T33" fmla="*/ 139 h 217"/>
                <a:gd name="T34" fmla="*/ 196 w 217"/>
                <a:gd name="T35" fmla="*/ 128 h 217"/>
                <a:gd name="T36" fmla="*/ 133 w 217"/>
                <a:gd name="T37" fmla="*/ 74 h 217"/>
                <a:gd name="T38" fmla="*/ 178 w 217"/>
                <a:gd name="T39" fmla="*/ 80 h 217"/>
                <a:gd name="T40" fmla="*/ 189 w 217"/>
                <a:gd name="T41" fmla="*/ 67 h 217"/>
                <a:gd name="T42" fmla="*/ 133 w 217"/>
                <a:gd name="T43" fmla="*/ 38 h 217"/>
                <a:gd name="T44" fmla="*/ 124 w 217"/>
                <a:gd name="T45" fmla="*/ 18 h 217"/>
                <a:gd name="T46" fmla="*/ 176 w 217"/>
                <a:gd name="T47" fmla="*/ 164 h 217"/>
                <a:gd name="T48" fmla="*/ 148 w 217"/>
                <a:gd name="T49" fmla="*/ 122 h 217"/>
                <a:gd name="T50" fmla="*/ 117 w 217"/>
                <a:gd name="T51" fmla="*/ 105 h 217"/>
                <a:gd name="T52" fmla="*/ 108 w 217"/>
                <a:gd name="T53" fmla="*/ 92 h 217"/>
                <a:gd name="T54" fmla="*/ 100 w 217"/>
                <a:gd name="T55" fmla="*/ 105 h 217"/>
                <a:gd name="T56" fmla="*/ 68 w 217"/>
                <a:gd name="T57" fmla="*/ 122 h 217"/>
                <a:gd name="T58" fmla="*/ 41 w 217"/>
                <a:gd name="T59" fmla="*/ 164 h 217"/>
                <a:gd name="T60" fmla="*/ 56 w 217"/>
                <a:gd name="T61" fmla="*/ 171 h 217"/>
                <a:gd name="T62" fmla="*/ 100 w 217"/>
                <a:gd name="T63" fmla="*/ 122 h 217"/>
                <a:gd name="T64" fmla="*/ 95 w 217"/>
                <a:gd name="T65" fmla="*/ 143 h 217"/>
                <a:gd name="T66" fmla="*/ 82 w 217"/>
                <a:gd name="T67" fmla="*/ 154 h 217"/>
                <a:gd name="T68" fmla="*/ 75 w 217"/>
                <a:gd name="T69" fmla="*/ 194 h 217"/>
                <a:gd name="T70" fmla="*/ 95 w 217"/>
                <a:gd name="T71" fmla="*/ 164 h 217"/>
                <a:gd name="T72" fmla="*/ 121 w 217"/>
                <a:gd name="T73" fmla="*/ 164 h 217"/>
                <a:gd name="T74" fmla="*/ 141 w 217"/>
                <a:gd name="T75" fmla="*/ 194 h 217"/>
                <a:gd name="T76" fmla="*/ 134 w 217"/>
                <a:gd name="T77" fmla="*/ 154 h 217"/>
                <a:gd name="T78" fmla="*/ 122 w 217"/>
                <a:gd name="T79" fmla="*/ 143 h 217"/>
                <a:gd name="T80" fmla="*/ 117 w 217"/>
                <a:gd name="T81" fmla="*/ 122 h 217"/>
                <a:gd name="T82" fmla="*/ 160 w 217"/>
                <a:gd name="T83" fmla="*/ 171 h 217"/>
                <a:gd name="T84" fmla="*/ 176 w 217"/>
                <a:gd name="T85" fmla="*/ 1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" h="217">
                  <a:moveTo>
                    <a:pt x="217" y="109"/>
                  </a:moveTo>
                  <a:cubicBezTo>
                    <a:pt x="217" y="169"/>
                    <a:pt x="168" y="217"/>
                    <a:pt x="108" y="217"/>
                  </a:cubicBezTo>
                  <a:cubicBezTo>
                    <a:pt x="48" y="217"/>
                    <a:pt x="0" y="169"/>
                    <a:pt x="0" y="109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8" y="0"/>
                    <a:pt x="217" y="49"/>
                    <a:pt x="217" y="109"/>
                  </a:cubicBezTo>
                  <a:close/>
                  <a:moveTo>
                    <a:pt x="92" y="18"/>
                  </a:moveTo>
                  <a:cubicBezTo>
                    <a:pt x="88" y="18"/>
                    <a:pt x="84" y="22"/>
                    <a:pt x="84" y="27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75" y="40"/>
                    <a:pt x="66" y="43"/>
                    <a:pt x="57" y="48"/>
                  </a:cubicBezTo>
                  <a:cubicBezTo>
                    <a:pt x="46" y="53"/>
                    <a:pt x="36" y="60"/>
                    <a:pt x="27" y="67"/>
                  </a:cubicBezTo>
                  <a:cubicBezTo>
                    <a:pt x="24" y="70"/>
                    <a:pt x="23" y="75"/>
                    <a:pt x="26" y="79"/>
                  </a:cubicBezTo>
                  <a:cubicBezTo>
                    <a:pt x="29" y="82"/>
                    <a:pt x="35" y="83"/>
                    <a:pt x="38" y="80"/>
                  </a:cubicBezTo>
                  <a:cubicBezTo>
                    <a:pt x="52" y="68"/>
                    <a:pt x="68" y="59"/>
                    <a:pt x="84" y="55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73" y="77"/>
                    <a:pt x="62" y="83"/>
                    <a:pt x="52" y="92"/>
                  </a:cubicBezTo>
                  <a:cubicBezTo>
                    <a:pt x="41" y="101"/>
                    <a:pt x="30" y="113"/>
                    <a:pt x="21" y="128"/>
                  </a:cubicBezTo>
                  <a:cubicBezTo>
                    <a:pt x="20" y="129"/>
                    <a:pt x="19" y="131"/>
                    <a:pt x="19" y="132"/>
                  </a:cubicBezTo>
                  <a:cubicBezTo>
                    <a:pt x="19" y="135"/>
                    <a:pt x="21" y="138"/>
                    <a:pt x="23" y="139"/>
                  </a:cubicBezTo>
                  <a:cubicBezTo>
                    <a:pt x="27" y="142"/>
                    <a:pt x="32" y="141"/>
                    <a:pt x="35" y="137"/>
                  </a:cubicBezTo>
                  <a:cubicBezTo>
                    <a:pt x="43" y="124"/>
                    <a:pt x="53" y="113"/>
                    <a:pt x="63" y="104"/>
                  </a:cubicBezTo>
                  <a:cubicBezTo>
                    <a:pt x="73" y="96"/>
                    <a:pt x="84" y="90"/>
                    <a:pt x="94" y="88"/>
                  </a:cubicBezTo>
                  <a:cubicBezTo>
                    <a:pt x="99" y="87"/>
                    <a:pt x="101" y="83"/>
                    <a:pt x="101" y="80"/>
                  </a:cubicBezTo>
                  <a:cubicBezTo>
                    <a:pt x="101" y="80"/>
                    <a:pt x="101" y="78"/>
                    <a:pt x="101" y="76"/>
                  </a:cubicBezTo>
                  <a:cubicBezTo>
                    <a:pt x="101" y="63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2"/>
                    <a:pt x="97" y="18"/>
                    <a:pt x="92" y="18"/>
                  </a:cubicBezTo>
                  <a:close/>
                  <a:moveTo>
                    <a:pt x="116" y="27"/>
                  </a:moveTo>
                  <a:cubicBezTo>
                    <a:pt x="116" y="27"/>
                    <a:pt x="116" y="27"/>
                    <a:pt x="116" y="27"/>
                  </a:cubicBezTo>
                  <a:cubicBezTo>
                    <a:pt x="116" y="27"/>
                    <a:pt x="116" y="63"/>
                    <a:pt x="116" y="76"/>
                  </a:cubicBezTo>
                  <a:cubicBezTo>
                    <a:pt x="116" y="78"/>
                    <a:pt x="116" y="80"/>
                    <a:pt x="116" y="80"/>
                  </a:cubicBezTo>
                  <a:cubicBezTo>
                    <a:pt x="116" y="83"/>
                    <a:pt x="118" y="87"/>
                    <a:pt x="122" y="88"/>
                  </a:cubicBezTo>
                  <a:cubicBezTo>
                    <a:pt x="132" y="90"/>
                    <a:pt x="143" y="96"/>
                    <a:pt x="154" y="104"/>
                  </a:cubicBezTo>
                  <a:cubicBezTo>
                    <a:pt x="164" y="113"/>
                    <a:pt x="173" y="124"/>
                    <a:pt x="182" y="137"/>
                  </a:cubicBezTo>
                  <a:cubicBezTo>
                    <a:pt x="184" y="141"/>
                    <a:pt x="189" y="142"/>
                    <a:pt x="193" y="139"/>
                  </a:cubicBezTo>
                  <a:cubicBezTo>
                    <a:pt x="196" y="138"/>
                    <a:pt x="197" y="135"/>
                    <a:pt x="197" y="132"/>
                  </a:cubicBezTo>
                  <a:cubicBezTo>
                    <a:pt x="197" y="131"/>
                    <a:pt x="197" y="129"/>
                    <a:pt x="196" y="128"/>
                  </a:cubicBezTo>
                  <a:cubicBezTo>
                    <a:pt x="186" y="113"/>
                    <a:pt x="176" y="101"/>
                    <a:pt x="164" y="92"/>
                  </a:cubicBezTo>
                  <a:cubicBezTo>
                    <a:pt x="154" y="83"/>
                    <a:pt x="144" y="77"/>
                    <a:pt x="133" y="74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48" y="59"/>
                    <a:pt x="165" y="68"/>
                    <a:pt x="178" y="80"/>
                  </a:cubicBezTo>
                  <a:cubicBezTo>
                    <a:pt x="182" y="83"/>
                    <a:pt x="187" y="82"/>
                    <a:pt x="190" y="79"/>
                  </a:cubicBezTo>
                  <a:cubicBezTo>
                    <a:pt x="193" y="75"/>
                    <a:pt x="193" y="70"/>
                    <a:pt x="189" y="67"/>
                  </a:cubicBezTo>
                  <a:cubicBezTo>
                    <a:pt x="180" y="60"/>
                    <a:pt x="170" y="53"/>
                    <a:pt x="160" y="48"/>
                  </a:cubicBezTo>
                  <a:cubicBezTo>
                    <a:pt x="151" y="43"/>
                    <a:pt x="142" y="40"/>
                    <a:pt x="133" y="38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2"/>
                    <a:pt x="129" y="18"/>
                    <a:pt x="124" y="18"/>
                  </a:cubicBezTo>
                  <a:cubicBezTo>
                    <a:pt x="119" y="18"/>
                    <a:pt x="116" y="22"/>
                    <a:pt x="116" y="27"/>
                  </a:cubicBezTo>
                  <a:close/>
                  <a:moveTo>
                    <a:pt x="176" y="164"/>
                  </a:moveTo>
                  <a:cubicBezTo>
                    <a:pt x="172" y="156"/>
                    <a:pt x="168" y="148"/>
                    <a:pt x="164" y="141"/>
                  </a:cubicBezTo>
                  <a:cubicBezTo>
                    <a:pt x="159" y="134"/>
                    <a:pt x="154" y="128"/>
                    <a:pt x="148" y="122"/>
                  </a:cubicBezTo>
                  <a:cubicBezTo>
                    <a:pt x="142" y="117"/>
                    <a:pt x="136" y="112"/>
                    <a:pt x="130" y="110"/>
                  </a:cubicBezTo>
                  <a:cubicBezTo>
                    <a:pt x="126" y="108"/>
                    <a:pt x="121" y="106"/>
                    <a:pt x="117" y="105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96"/>
                    <a:pt x="113" y="92"/>
                    <a:pt x="108" y="92"/>
                  </a:cubicBezTo>
                  <a:cubicBezTo>
                    <a:pt x="104" y="92"/>
                    <a:pt x="100" y="96"/>
                    <a:pt x="100" y="100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95" y="106"/>
                    <a:pt x="91" y="108"/>
                    <a:pt x="87" y="110"/>
                  </a:cubicBezTo>
                  <a:cubicBezTo>
                    <a:pt x="80" y="112"/>
                    <a:pt x="74" y="117"/>
                    <a:pt x="68" y="122"/>
                  </a:cubicBezTo>
                  <a:cubicBezTo>
                    <a:pt x="63" y="128"/>
                    <a:pt x="58" y="134"/>
                    <a:pt x="53" y="141"/>
                  </a:cubicBezTo>
                  <a:cubicBezTo>
                    <a:pt x="48" y="148"/>
                    <a:pt x="44" y="156"/>
                    <a:pt x="41" y="164"/>
                  </a:cubicBezTo>
                  <a:cubicBezTo>
                    <a:pt x="39" y="168"/>
                    <a:pt x="41" y="173"/>
                    <a:pt x="45" y="175"/>
                  </a:cubicBezTo>
                  <a:cubicBezTo>
                    <a:pt x="49" y="177"/>
                    <a:pt x="54" y="175"/>
                    <a:pt x="56" y="171"/>
                  </a:cubicBezTo>
                  <a:cubicBezTo>
                    <a:pt x="63" y="155"/>
                    <a:pt x="71" y="143"/>
                    <a:pt x="80" y="134"/>
                  </a:cubicBezTo>
                  <a:cubicBezTo>
                    <a:pt x="86" y="128"/>
                    <a:pt x="93" y="124"/>
                    <a:pt x="100" y="12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41"/>
                    <a:pt x="96" y="142"/>
                    <a:pt x="95" y="143"/>
                  </a:cubicBezTo>
                  <a:cubicBezTo>
                    <a:pt x="94" y="144"/>
                    <a:pt x="93" y="144"/>
                    <a:pt x="93" y="145"/>
                  </a:cubicBezTo>
                  <a:cubicBezTo>
                    <a:pt x="89" y="147"/>
                    <a:pt x="86" y="150"/>
                    <a:pt x="82" y="154"/>
                  </a:cubicBezTo>
                  <a:cubicBezTo>
                    <a:pt x="76" y="162"/>
                    <a:pt x="71" y="173"/>
                    <a:pt x="69" y="185"/>
                  </a:cubicBezTo>
                  <a:cubicBezTo>
                    <a:pt x="68" y="189"/>
                    <a:pt x="71" y="193"/>
                    <a:pt x="75" y="194"/>
                  </a:cubicBezTo>
                  <a:cubicBezTo>
                    <a:pt x="80" y="195"/>
                    <a:pt x="84" y="193"/>
                    <a:pt x="85" y="188"/>
                  </a:cubicBezTo>
                  <a:cubicBezTo>
                    <a:pt x="87" y="179"/>
                    <a:pt x="91" y="170"/>
                    <a:pt x="95" y="164"/>
                  </a:cubicBezTo>
                  <a:cubicBezTo>
                    <a:pt x="98" y="161"/>
                    <a:pt x="103" y="156"/>
                    <a:pt x="108" y="156"/>
                  </a:cubicBezTo>
                  <a:cubicBezTo>
                    <a:pt x="114" y="156"/>
                    <a:pt x="119" y="161"/>
                    <a:pt x="121" y="164"/>
                  </a:cubicBezTo>
                  <a:cubicBezTo>
                    <a:pt x="126" y="170"/>
                    <a:pt x="129" y="179"/>
                    <a:pt x="131" y="188"/>
                  </a:cubicBezTo>
                  <a:cubicBezTo>
                    <a:pt x="132" y="193"/>
                    <a:pt x="137" y="195"/>
                    <a:pt x="141" y="194"/>
                  </a:cubicBezTo>
                  <a:cubicBezTo>
                    <a:pt x="146" y="193"/>
                    <a:pt x="149" y="189"/>
                    <a:pt x="148" y="185"/>
                  </a:cubicBezTo>
                  <a:cubicBezTo>
                    <a:pt x="145" y="173"/>
                    <a:pt x="140" y="162"/>
                    <a:pt x="134" y="154"/>
                  </a:cubicBezTo>
                  <a:cubicBezTo>
                    <a:pt x="131" y="150"/>
                    <a:pt x="127" y="147"/>
                    <a:pt x="124" y="145"/>
                  </a:cubicBezTo>
                  <a:cubicBezTo>
                    <a:pt x="123" y="144"/>
                    <a:pt x="122" y="144"/>
                    <a:pt x="122" y="143"/>
                  </a:cubicBezTo>
                  <a:cubicBezTo>
                    <a:pt x="120" y="142"/>
                    <a:pt x="117" y="141"/>
                    <a:pt x="117" y="136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24" y="124"/>
                    <a:pt x="130" y="128"/>
                    <a:pt x="137" y="134"/>
                  </a:cubicBezTo>
                  <a:cubicBezTo>
                    <a:pt x="146" y="143"/>
                    <a:pt x="154" y="155"/>
                    <a:pt x="160" y="171"/>
                  </a:cubicBezTo>
                  <a:cubicBezTo>
                    <a:pt x="162" y="175"/>
                    <a:pt x="167" y="177"/>
                    <a:pt x="171" y="175"/>
                  </a:cubicBezTo>
                  <a:cubicBezTo>
                    <a:pt x="176" y="173"/>
                    <a:pt x="178" y="168"/>
                    <a:pt x="176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03427252-1E62-404A-8134-6256BE28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07"/>
            <a:ext cx="7772400" cy="1064790"/>
          </a:xfrm>
        </p:spPr>
        <p:txBody>
          <a:bodyPr/>
          <a:lstStyle>
            <a:lvl1pPr>
              <a:defRPr>
                <a:solidFill>
                  <a:srgbClr val="7416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6776AA-304D-7A4F-9FF5-A5CF1032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2F31D7-A23F-8144-B4FD-A9B07A74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0148"/>
            <a:ext cx="2743200" cy="365125"/>
          </a:xfrm>
        </p:spPr>
        <p:txBody>
          <a:bodyPr/>
          <a:lstStyle/>
          <a:p>
            <a:fld id="{57AC08C4-ECD2-F249-9110-39D4789A4150}" type="datetime1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1B4A0D-BAA7-5F40-9564-41C0A442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148"/>
            <a:ext cx="41148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95F9F-7C08-594F-8DD2-16749E51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0148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99DD2-3293-0048-9092-79BE9AEA5DFC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7802BC8-A392-9244-B912-208725E2E504}"/>
              </a:ext>
            </a:extLst>
          </p:cNvPr>
          <p:cNvSpPr/>
          <p:nvPr userDrawn="1"/>
        </p:nvSpPr>
        <p:spPr>
          <a:xfrm>
            <a:off x="0" y="1410548"/>
            <a:ext cx="12192000" cy="36000"/>
          </a:xfrm>
          <a:prstGeom prst="rect">
            <a:avLst/>
          </a:prstGeom>
          <a:solidFill>
            <a:srgbClr val="741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9ECB99-78B1-F745-AE01-DD07DB10A20A}"/>
              </a:ext>
            </a:extLst>
          </p:cNvPr>
          <p:cNvSpPr/>
          <p:nvPr userDrawn="1"/>
        </p:nvSpPr>
        <p:spPr>
          <a:xfrm>
            <a:off x="0" y="1495165"/>
            <a:ext cx="12192000" cy="36000"/>
          </a:xfrm>
          <a:prstGeom prst="rect">
            <a:avLst/>
          </a:prstGeom>
          <a:solidFill>
            <a:srgbClr val="741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182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94F12-D8B9-2943-A9E7-D20CD32D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03A58B-EF5D-0A4E-9575-F5B8F4B7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AD5734-CBAC-B248-8ABB-F27E5231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B52E-E1D2-E94F-9B12-8C717509C9EA}" type="datetime1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24194-EEE6-284B-8C6E-A6C78FFE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FC3BD-3F80-7841-95D8-A6805E69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519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308A9-EA06-224C-AD91-6DA40E31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D34CA6-5700-CD4D-95AA-5B4EC78CF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001E7D-2EF8-7747-8EBD-437CC5372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D3B65-0347-4648-836C-F1D78346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8DE-340F-7540-BCF9-0BF54FE5B315}" type="datetime1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94BE9E-965E-5E42-8E81-166D595C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0DD10A-0FCC-C747-961E-1E3ECA81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405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CDE3C6-1B92-764C-AEE5-E93D86BC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4F81D2-7048-8643-B3F9-1F092503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1F8DC4-0D6B-E24F-BD99-9DDF3C7CA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E97BF5-FD94-594E-9745-357222E6D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307E54-7F62-FA4D-8B9F-10EABD058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81764E-B72B-F047-AAD3-394B951B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013D-55A1-554B-AEBF-719EA0811E97}" type="datetime1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51CE565-D77E-6F4C-A649-75040796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EAFEAB-8261-724B-8891-F403AE6D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168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1657A-023F-EB42-9504-8FE98061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45EA6B-C976-1440-A5F4-5E9D8987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5B20-2A5A-2246-B50D-4EF94053E7D9}" type="datetime1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74C6B7-F732-6748-956B-B404C9A8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A655AD-E688-EC48-9131-381959BD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232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86C7C1-F72D-F849-9A69-AA689970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245-D959-9047-812F-B3EFF01F2453}" type="datetime1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4F3B03E-E2DB-4E41-9763-C7D5B56A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05D4A6-BF99-5D45-BA56-395FBA38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028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FC508-B697-1448-AC0F-CA9949C8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CD79EC-A1A5-634A-A0E9-79871400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297B0D-735B-874F-B8C6-8E5531955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5E8469-DC5E-7D49-AF12-D9A219BB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415D-7E64-EA41-A969-97FE60D86224}" type="datetime1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74E791-CEE8-9F43-A0B0-9936D73F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5A14FC-7AD9-DD47-8FC3-81F984D0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92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5AE0B5-9010-954B-8751-90B7D4F8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E991D2-D884-C545-800E-05434F3B2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21CB28-232E-2E44-9B76-37894B346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8AE2F7-5699-0649-B978-6D35A29B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1DE2-A196-2547-9EC6-6D7BDE580266}" type="datetime1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D01CEE-6BE9-984E-B22B-6EE3048A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A97285-0A82-474E-A6C2-861DF5C4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792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E21D683-70B1-CA4D-997E-05032400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C9817A-6310-C541-B443-6804676F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3D6399-3951-6B42-B4A0-39D9F16B0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9BA1C-15ED-8E44-BC6B-CBDCF11689F6}" type="datetime1">
              <a:rPr kumimoji="1" lang="zh-CN" altLang="en-US" smtClean="0"/>
              <a:t>2021/4/16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65657A-909C-244E-9B08-3DC299C1E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EA6901-5B24-B046-919B-A466EB67C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1F9D7EE-6033-074B-9604-292005140BFB}"/>
              </a:ext>
            </a:extLst>
          </p:cNvPr>
          <p:cNvSpPr/>
          <p:nvPr userDrawn="1"/>
        </p:nvSpPr>
        <p:spPr>
          <a:xfrm>
            <a:off x="0" y="6341697"/>
            <a:ext cx="12192000" cy="516303"/>
          </a:xfrm>
          <a:prstGeom prst="rect">
            <a:avLst/>
          </a:prstGeom>
          <a:solidFill>
            <a:srgbClr val="741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682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8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microsoft.com/office/2007/relationships/hdphoto" Target="../media/hdphoto2.wdp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45.png"/><Relationship Id="rId2" Type="http://schemas.openxmlformats.org/officeDocument/2006/relationships/image" Target="../media/image7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4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46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4.sv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75.jpg"/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12" Type="http://schemas.microsoft.com/office/2007/relationships/hdphoto" Target="../media/hdphoto1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10.wdp"/><Relationship Id="rId5" Type="http://schemas.microsoft.com/office/2007/relationships/hdphoto" Target="../media/hdphoto4.wdp"/><Relationship Id="rId10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ight-Guardian/LightGuardia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8023ED88-8FE6-4B49-8C42-996AC28FF0B3}"/>
              </a:ext>
            </a:extLst>
          </p:cNvPr>
          <p:cNvSpPr/>
          <p:nvPr/>
        </p:nvSpPr>
        <p:spPr>
          <a:xfrm>
            <a:off x="0" y="-20604"/>
            <a:ext cx="12192000" cy="4157706"/>
          </a:xfrm>
          <a:prstGeom prst="rect">
            <a:avLst/>
          </a:prstGeom>
          <a:solidFill>
            <a:srgbClr val="741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460114D-FF06-9E47-BABB-ACFA5E472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3559"/>
            <a:ext cx="9144000" cy="193524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en" altLang="zh-CN" sz="4000" b="1" dirty="0">
                <a:solidFill>
                  <a:schemeClr val="bg1"/>
                </a:solidFill>
              </a:rPr>
              <a:t>LightGuardian:</a:t>
            </a:r>
            <a:r>
              <a:rPr kumimoji="1" lang="en" altLang="zh-CN" sz="3200" b="1" dirty="0">
                <a:solidFill>
                  <a:schemeClr val="bg1"/>
                </a:solidFill>
              </a:rPr>
              <a:t> </a:t>
            </a:r>
            <a:br>
              <a:rPr kumimoji="1" lang="en" altLang="zh-CN" sz="3200" b="1" dirty="0">
                <a:solidFill>
                  <a:schemeClr val="bg1"/>
                </a:solidFill>
              </a:rPr>
            </a:br>
            <a:r>
              <a:rPr kumimoji="1" lang="en" altLang="zh-CN" sz="3200" b="1" dirty="0">
                <a:solidFill>
                  <a:schemeClr val="bg1"/>
                </a:solidFill>
              </a:rPr>
              <a:t>A Full-Visibility, Lightweight, In-band Telemetry System Using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 </a:t>
            </a:r>
            <a:r>
              <a:rPr kumimoji="1" lang="en" altLang="zh-CN" sz="3200" b="1" dirty="0">
                <a:solidFill>
                  <a:schemeClr val="bg1"/>
                </a:solidFill>
              </a:rPr>
              <a:t>Sketchlets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DE5CFE6-9A95-0E4D-AECD-5EA879826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7078"/>
            <a:ext cx="9144000" cy="16557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en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Yikai</a:t>
            </a:r>
            <a:r>
              <a:rPr kumimoji="1" lang="e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Zhao, </a:t>
            </a:r>
            <a:r>
              <a:rPr kumimoji="1" lang="en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Kaicheng</a:t>
            </a:r>
            <a:r>
              <a:rPr kumimoji="1" lang="e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Yang, </a:t>
            </a:r>
            <a:r>
              <a:rPr kumimoji="1" lang="en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Zirui</a:t>
            </a:r>
            <a:r>
              <a:rPr kumimoji="1" lang="e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Liu, Tong Yang, Li Chen, </a:t>
            </a:r>
            <a:r>
              <a:rPr kumimoji="1" lang="en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Shiyi</a:t>
            </a:r>
            <a:r>
              <a:rPr kumimoji="1" lang="e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Liu,</a:t>
            </a:r>
            <a:r>
              <a:rPr kumimoji="1"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Naiqian</a:t>
            </a:r>
            <a:r>
              <a:rPr kumimoji="1" lang="e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Zheng, </a:t>
            </a:r>
            <a:r>
              <a:rPr kumimoji="1" lang="en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Ruixin</a:t>
            </a:r>
            <a:r>
              <a:rPr kumimoji="1" lang="e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Wang, </a:t>
            </a:r>
            <a:r>
              <a:rPr kumimoji="1" lang="en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Hanbo</a:t>
            </a:r>
            <a:r>
              <a:rPr kumimoji="1" lang="e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Wu, Yi Wang, Nicholas Zhang</a:t>
            </a:r>
            <a:endParaRPr kumimoji="1"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D4E70EC-779E-0344-8816-7C834CBA7B69}"/>
              </a:ext>
            </a:extLst>
          </p:cNvPr>
          <p:cNvGrpSpPr/>
          <p:nvPr/>
        </p:nvGrpSpPr>
        <p:grpSpPr>
          <a:xfrm>
            <a:off x="288000" y="144000"/>
            <a:ext cx="4271963" cy="1152128"/>
            <a:chOff x="479376" y="479847"/>
            <a:chExt cx="4271963" cy="12080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BD342CA-D20B-C947-A75E-AD0FD4EB12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389" y="1516485"/>
              <a:ext cx="63500" cy="84138"/>
            </a:xfrm>
            <a:custGeom>
              <a:avLst/>
              <a:gdLst>
                <a:gd name="T0" fmla="*/ 11 w 17"/>
                <a:gd name="T1" fmla="*/ 22 h 22"/>
                <a:gd name="T2" fmla="*/ 11 w 17"/>
                <a:gd name="T3" fmla="*/ 22 h 22"/>
                <a:gd name="T4" fmla="*/ 6 w 17"/>
                <a:gd name="T5" fmla="*/ 20 h 22"/>
                <a:gd name="T6" fmla="*/ 0 w 17"/>
                <a:gd name="T7" fmla="*/ 17 h 22"/>
                <a:gd name="T8" fmla="*/ 0 w 17"/>
                <a:gd name="T9" fmla="*/ 17 h 22"/>
                <a:gd name="T10" fmla="*/ 0 w 17"/>
                <a:gd name="T11" fmla="*/ 16 h 22"/>
                <a:gd name="T12" fmla="*/ 0 w 17"/>
                <a:gd name="T13" fmla="*/ 16 h 22"/>
                <a:gd name="T14" fmla="*/ 2 w 17"/>
                <a:gd name="T15" fmla="*/ 17 h 22"/>
                <a:gd name="T16" fmla="*/ 3 w 17"/>
                <a:gd name="T17" fmla="*/ 17 h 22"/>
                <a:gd name="T18" fmla="*/ 4 w 17"/>
                <a:gd name="T19" fmla="*/ 17 h 22"/>
                <a:gd name="T20" fmla="*/ 7 w 17"/>
                <a:gd name="T21" fmla="*/ 12 h 22"/>
                <a:gd name="T22" fmla="*/ 8 w 17"/>
                <a:gd name="T23" fmla="*/ 8 h 22"/>
                <a:gd name="T24" fmla="*/ 10 w 17"/>
                <a:gd name="T25" fmla="*/ 4 h 22"/>
                <a:gd name="T26" fmla="*/ 11 w 17"/>
                <a:gd name="T27" fmla="*/ 3 h 22"/>
                <a:gd name="T28" fmla="*/ 11 w 17"/>
                <a:gd name="T29" fmla="*/ 2 h 22"/>
                <a:gd name="T30" fmla="*/ 10 w 17"/>
                <a:gd name="T31" fmla="*/ 2 h 22"/>
                <a:gd name="T32" fmla="*/ 6 w 17"/>
                <a:gd name="T33" fmla="*/ 2 h 22"/>
                <a:gd name="T34" fmla="*/ 6 w 17"/>
                <a:gd name="T35" fmla="*/ 2 h 22"/>
                <a:gd name="T36" fmla="*/ 6 w 17"/>
                <a:gd name="T37" fmla="*/ 0 h 22"/>
                <a:gd name="T38" fmla="*/ 6 w 17"/>
                <a:gd name="T39" fmla="*/ 0 h 22"/>
                <a:gd name="T40" fmla="*/ 16 w 17"/>
                <a:gd name="T41" fmla="*/ 1 h 22"/>
                <a:gd name="T42" fmla="*/ 17 w 17"/>
                <a:gd name="T43" fmla="*/ 1 h 22"/>
                <a:gd name="T44" fmla="*/ 15 w 17"/>
                <a:gd name="T45" fmla="*/ 4 h 22"/>
                <a:gd name="T46" fmla="*/ 14 w 17"/>
                <a:gd name="T47" fmla="*/ 7 h 22"/>
                <a:gd name="T48" fmla="*/ 11 w 17"/>
                <a:gd name="T49" fmla="*/ 13 h 22"/>
                <a:gd name="T50" fmla="*/ 8 w 17"/>
                <a:gd name="T51" fmla="*/ 19 h 22"/>
                <a:gd name="T52" fmla="*/ 9 w 17"/>
                <a:gd name="T53" fmla="*/ 20 h 22"/>
                <a:gd name="T54" fmla="*/ 11 w 17"/>
                <a:gd name="T55" fmla="*/ 21 h 22"/>
                <a:gd name="T56" fmla="*/ 11 w 17"/>
                <a:gd name="T57" fmla="*/ 21 h 22"/>
                <a:gd name="T58" fmla="*/ 11 w 17"/>
                <a:gd name="T5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9" y="22"/>
                    <a:pt x="8" y="21"/>
                    <a:pt x="6" y="20"/>
                  </a:cubicBezTo>
                  <a:cubicBezTo>
                    <a:pt x="4" y="19"/>
                    <a:pt x="2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5"/>
                    <a:pt x="7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3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6" y="2"/>
                    <a:pt x="15" y="4"/>
                  </a:cubicBezTo>
                  <a:cubicBezTo>
                    <a:pt x="15" y="4"/>
                    <a:pt x="14" y="5"/>
                    <a:pt x="14" y="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7"/>
                    <a:pt x="8" y="19"/>
                    <a:pt x="8" y="19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D26E34-8E62-544C-9474-75136B6FF2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6264" y="1554585"/>
              <a:ext cx="63500" cy="84138"/>
            </a:xfrm>
            <a:custGeom>
              <a:avLst/>
              <a:gdLst>
                <a:gd name="T0" fmla="*/ 16 w 17"/>
                <a:gd name="T1" fmla="*/ 16 h 22"/>
                <a:gd name="T2" fmla="*/ 15 w 17"/>
                <a:gd name="T3" fmla="*/ 19 h 22"/>
                <a:gd name="T4" fmla="*/ 10 w 17"/>
                <a:gd name="T5" fmla="*/ 22 h 22"/>
                <a:gd name="T6" fmla="*/ 7 w 17"/>
                <a:gd name="T7" fmla="*/ 22 h 22"/>
                <a:gd name="T8" fmla="*/ 1 w 17"/>
                <a:gd name="T9" fmla="*/ 18 h 22"/>
                <a:gd name="T10" fmla="*/ 1 w 17"/>
                <a:gd name="T11" fmla="*/ 15 h 22"/>
                <a:gd name="T12" fmla="*/ 3 w 17"/>
                <a:gd name="T13" fmla="*/ 11 h 22"/>
                <a:gd name="T14" fmla="*/ 5 w 17"/>
                <a:gd name="T15" fmla="*/ 10 h 22"/>
                <a:gd name="T16" fmla="*/ 3 w 17"/>
                <a:gd name="T17" fmla="*/ 5 h 22"/>
                <a:gd name="T18" fmla="*/ 7 w 17"/>
                <a:gd name="T19" fmla="*/ 0 h 22"/>
                <a:gd name="T20" fmla="*/ 11 w 17"/>
                <a:gd name="T21" fmla="*/ 0 h 22"/>
                <a:gd name="T22" fmla="*/ 15 w 17"/>
                <a:gd name="T23" fmla="*/ 2 h 22"/>
                <a:gd name="T24" fmla="*/ 17 w 17"/>
                <a:gd name="T25" fmla="*/ 5 h 22"/>
                <a:gd name="T26" fmla="*/ 13 w 17"/>
                <a:gd name="T27" fmla="*/ 9 h 22"/>
                <a:gd name="T28" fmla="*/ 16 w 17"/>
                <a:gd name="T29" fmla="*/ 12 h 22"/>
                <a:gd name="T30" fmla="*/ 16 w 17"/>
                <a:gd name="T31" fmla="*/ 16 h 22"/>
                <a:gd name="T32" fmla="*/ 12 w 17"/>
                <a:gd name="T33" fmla="*/ 17 h 22"/>
                <a:gd name="T34" fmla="*/ 10 w 17"/>
                <a:gd name="T35" fmla="*/ 13 h 22"/>
                <a:gd name="T36" fmla="*/ 7 w 17"/>
                <a:gd name="T37" fmla="*/ 11 h 22"/>
                <a:gd name="T38" fmla="*/ 7 w 17"/>
                <a:gd name="T39" fmla="*/ 11 h 22"/>
                <a:gd name="T40" fmla="*/ 4 w 17"/>
                <a:gd name="T41" fmla="*/ 15 h 22"/>
                <a:gd name="T42" fmla="*/ 4 w 17"/>
                <a:gd name="T43" fmla="*/ 18 h 22"/>
                <a:gd name="T44" fmla="*/ 8 w 17"/>
                <a:gd name="T45" fmla="*/ 20 h 22"/>
                <a:gd name="T46" fmla="*/ 11 w 17"/>
                <a:gd name="T47" fmla="*/ 20 h 22"/>
                <a:gd name="T48" fmla="*/ 12 w 17"/>
                <a:gd name="T49" fmla="*/ 17 h 22"/>
                <a:gd name="T50" fmla="*/ 14 w 17"/>
                <a:gd name="T51" fmla="*/ 5 h 22"/>
                <a:gd name="T52" fmla="*/ 13 w 17"/>
                <a:gd name="T53" fmla="*/ 3 h 22"/>
                <a:gd name="T54" fmla="*/ 10 w 17"/>
                <a:gd name="T55" fmla="*/ 1 h 22"/>
                <a:gd name="T56" fmla="*/ 8 w 17"/>
                <a:gd name="T57" fmla="*/ 2 h 22"/>
                <a:gd name="T58" fmla="*/ 6 w 17"/>
                <a:gd name="T59" fmla="*/ 4 h 22"/>
                <a:gd name="T60" fmla="*/ 7 w 17"/>
                <a:gd name="T61" fmla="*/ 6 h 22"/>
                <a:gd name="T62" fmla="*/ 9 w 17"/>
                <a:gd name="T63" fmla="*/ 7 h 22"/>
                <a:gd name="T64" fmla="*/ 10 w 17"/>
                <a:gd name="T65" fmla="*/ 8 h 22"/>
                <a:gd name="T66" fmla="*/ 11 w 17"/>
                <a:gd name="T67" fmla="*/ 9 h 22"/>
                <a:gd name="T68" fmla="*/ 14 w 17"/>
                <a:gd name="T6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22">
                  <a:moveTo>
                    <a:pt x="16" y="16"/>
                  </a:moveTo>
                  <a:cubicBezTo>
                    <a:pt x="16" y="17"/>
                    <a:pt x="16" y="18"/>
                    <a:pt x="15" y="19"/>
                  </a:cubicBezTo>
                  <a:cubicBezTo>
                    <a:pt x="14" y="20"/>
                    <a:pt x="12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1" y="18"/>
                    <a:pt x="0" y="16"/>
                    <a:pt x="1" y="15"/>
                  </a:cubicBezTo>
                  <a:cubicBezTo>
                    <a:pt x="1" y="14"/>
                    <a:pt x="2" y="12"/>
                    <a:pt x="3" y="11"/>
                  </a:cubicBezTo>
                  <a:cubicBezTo>
                    <a:pt x="3" y="11"/>
                    <a:pt x="4" y="11"/>
                    <a:pt x="5" y="10"/>
                  </a:cubicBezTo>
                  <a:cubicBezTo>
                    <a:pt x="3" y="9"/>
                    <a:pt x="2" y="7"/>
                    <a:pt x="3" y="5"/>
                  </a:cubicBezTo>
                  <a:cubicBezTo>
                    <a:pt x="3" y="2"/>
                    <a:pt x="4" y="1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6" y="3"/>
                    <a:pt x="17" y="4"/>
                    <a:pt x="17" y="5"/>
                  </a:cubicBezTo>
                  <a:cubicBezTo>
                    <a:pt x="16" y="7"/>
                    <a:pt x="15" y="9"/>
                    <a:pt x="13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3"/>
                    <a:pt x="16" y="14"/>
                    <a:pt x="16" y="16"/>
                  </a:cubicBezTo>
                  <a:close/>
                  <a:moveTo>
                    <a:pt x="12" y="17"/>
                  </a:moveTo>
                  <a:cubicBezTo>
                    <a:pt x="12" y="15"/>
                    <a:pt x="12" y="14"/>
                    <a:pt x="10" y="13"/>
                  </a:cubicBezTo>
                  <a:cubicBezTo>
                    <a:pt x="9" y="13"/>
                    <a:pt x="8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2"/>
                    <a:pt x="4" y="13"/>
                    <a:pt x="4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5" y="19"/>
                    <a:pt x="6" y="20"/>
                    <a:pt x="8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19"/>
                    <a:pt x="12" y="18"/>
                    <a:pt x="12" y="17"/>
                  </a:cubicBezTo>
                  <a:close/>
                  <a:moveTo>
                    <a:pt x="14" y="5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8A3DAEE-227A-8647-9AB7-A00CAA1C84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4376" y="1551410"/>
              <a:ext cx="65088" cy="90488"/>
            </a:xfrm>
            <a:custGeom>
              <a:avLst/>
              <a:gdLst>
                <a:gd name="T0" fmla="*/ 16 w 17"/>
                <a:gd name="T1" fmla="*/ 9 h 24"/>
                <a:gd name="T2" fmla="*/ 16 w 17"/>
                <a:gd name="T3" fmla="*/ 16 h 24"/>
                <a:gd name="T4" fmla="*/ 12 w 17"/>
                <a:gd name="T5" fmla="*/ 21 h 24"/>
                <a:gd name="T6" fmla="*/ 5 w 17"/>
                <a:gd name="T7" fmla="*/ 24 h 24"/>
                <a:gd name="T8" fmla="*/ 4 w 17"/>
                <a:gd name="T9" fmla="*/ 23 h 24"/>
                <a:gd name="T10" fmla="*/ 4 w 17"/>
                <a:gd name="T11" fmla="*/ 22 h 24"/>
                <a:gd name="T12" fmla="*/ 6 w 17"/>
                <a:gd name="T13" fmla="*/ 22 h 24"/>
                <a:gd name="T14" fmla="*/ 10 w 17"/>
                <a:gd name="T15" fmla="*/ 20 h 24"/>
                <a:gd name="T16" fmla="*/ 11 w 17"/>
                <a:gd name="T17" fmla="*/ 17 h 24"/>
                <a:gd name="T18" fmla="*/ 12 w 17"/>
                <a:gd name="T19" fmla="*/ 12 h 24"/>
                <a:gd name="T20" fmla="*/ 9 w 17"/>
                <a:gd name="T21" fmla="*/ 14 h 24"/>
                <a:gd name="T22" fmla="*/ 7 w 17"/>
                <a:gd name="T23" fmla="*/ 15 h 24"/>
                <a:gd name="T24" fmla="*/ 3 w 17"/>
                <a:gd name="T25" fmla="*/ 14 h 24"/>
                <a:gd name="T26" fmla="*/ 1 w 17"/>
                <a:gd name="T27" fmla="*/ 10 h 24"/>
                <a:gd name="T28" fmla="*/ 3 w 17"/>
                <a:gd name="T29" fmla="*/ 2 h 24"/>
                <a:gd name="T30" fmla="*/ 7 w 17"/>
                <a:gd name="T31" fmla="*/ 1 h 24"/>
                <a:gd name="T32" fmla="*/ 15 w 17"/>
                <a:gd name="T33" fmla="*/ 4 h 24"/>
                <a:gd name="T34" fmla="*/ 16 w 17"/>
                <a:gd name="T35" fmla="*/ 9 h 24"/>
                <a:gd name="T36" fmla="*/ 12 w 17"/>
                <a:gd name="T37" fmla="*/ 8 h 24"/>
                <a:gd name="T38" fmla="*/ 10 w 17"/>
                <a:gd name="T39" fmla="*/ 3 h 24"/>
                <a:gd name="T40" fmla="*/ 7 w 17"/>
                <a:gd name="T41" fmla="*/ 2 h 24"/>
                <a:gd name="T42" fmla="*/ 5 w 17"/>
                <a:gd name="T43" fmla="*/ 5 h 24"/>
                <a:gd name="T44" fmla="*/ 5 w 17"/>
                <a:gd name="T45" fmla="*/ 7 h 24"/>
                <a:gd name="T46" fmla="*/ 6 w 17"/>
                <a:gd name="T47" fmla="*/ 11 h 24"/>
                <a:gd name="T48" fmla="*/ 9 w 17"/>
                <a:gd name="T49" fmla="*/ 12 h 24"/>
                <a:gd name="T50" fmla="*/ 12 w 17"/>
                <a:gd name="T51" fmla="*/ 10 h 24"/>
                <a:gd name="T52" fmla="*/ 12 w 17"/>
                <a:gd name="T5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4">
                  <a:moveTo>
                    <a:pt x="16" y="9"/>
                  </a:moveTo>
                  <a:cubicBezTo>
                    <a:pt x="17" y="11"/>
                    <a:pt x="16" y="14"/>
                    <a:pt x="16" y="16"/>
                  </a:cubicBezTo>
                  <a:cubicBezTo>
                    <a:pt x="15" y="18"/>
                    <a:pt x="13" y="20"/>
                    <a:pt x="12" y="21"/>
                  </a:cubicBezTo>
                  <a:cubicBezTo>
                    <a:pt x="10" y="22"/>
                    <a:pt x="8" y="23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7" y="22"/>
                    <a:pt x="9" y="21"/>
                    <a:pt x="10" y="20"/>
                  </a:cubicBezTo>
                  <a:cubicBezTo>
                    <a:pt x="10" y="19"/>
                    <a:pt x="11" y="18"/>
                    <a:pt x="11" y="17"/>
                  </a:cubicBezTo>
                  <a:cubicBezTo>
                    <a:pt x="12" y="16"/>
                    <a:pt x="12" y="14"/>
                    <a:pt x="12" y="12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4" y="1"/>
                    <a:pt x="6" y="1"/>
                    <a:pt x="7" y="1"/>
                  </a:cubicBezTo>
                  <a:cubicBezTo>
                    <a:pt x="11" y="0"/>
                    <a:pt x="13" y="1"/>
                    <a:pt x="15" y="4"/>
                  </a:cubicBezTo>
                  <a:cubicBezTo>
                    <a:pt x="16" y="5"/>
                    <a:pt x="16" y="7"/>
                    <a:pt x="16" y="9"/>
                  </a:cubicBezTo>
                  <a:close/>
                  <a:moveTo>
                    <a:pt x="12" y="8"/>
                  </a:moveTo>
                  <a:cubicBezTo>
                    <a:pt x="11" y="6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6" y="3"/>
                    <a:pt x="5" y="3"/>
                    <a:pt x="5" y="5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9"/>
                    <a:pt x="6" y="10"/>
                    <a:pt x="6" y="11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6F297F-BB73-1F49-8FAE-9D35AF30B3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6139" y="1513310"/>
              <a:ext cx="71438" cy="87313"/>
            </a:xfrm>
            <a:custGeom>
              <a:avLst/>
              <a:gdLst>
                <a:gd name="T0" fmla="*/ 18 w 19"/>
                <a:gd name="T1" fmla="*/ 12 h 23"/>
                <a:gd name="T2" fmla="*/ 19 w 19"/>
                <a:gd name="T3" fmla="*/ 15 h 23"/>
                <a:gd name="T4" fmla="*/ 16 w 19"/>
                <a:gd name="T5" fmla="*/ 21 h 23"/>
                <a:gd name="T6" fmla="*/ 14 w 19"/>
                <a:gd name="T7" fmla="*/ 22 h 23"/>
                <a:gd name="T8" fmla="*/ 7 w 19"/>
                <a:gd name="T9" fmla="*/ 22 h 23"/>
                <a:gd name="T10" fmla="*/ 5 w 19"/>
                <a:gd name="T11" fmla="*/ 20 h 23"/>
                <a:gd name="T12" fmla="*/ 5 w 19"/>
                <a:gd name="T13" fmla="*/ 15 h 23"/>
                <a:gd name="T14" fmla="*/ 6 w 19"/>
                <a:gd name="T15" fmla="*/ 13 h 23"/>
                <a:gd name="T16" fmla="*/ 1 w 19"/>
                <a:gd name="T17" fmla="*/ 10 h 23"/>
                <a:gd name="T18" fmla="*/ 2 w 19"/>
                <a:gd name="T19" fmla="*/ 3 h 23"/>
                <a:gd name="T20" fmla="*/ 6 w 19"/>
                <a:gd name="T21" fmla="*/ 1 h 23"/>
                <a:gd name="T22" fmla="*/ 10 w 19"/>
                <a:gd name="T23" fmla="*/ 1 h 23"/>
                <a:gd name="T24" fmla="*/ 13 w 19"/>
                <a:gd name="T25" fmla="*/ 3 h 23"/>
                <a:gd name="T26" fmla="*/ 12 w 19"/>
                <a:gd name="T27" fmla="*/ 9 h 23"/>
                <a:gd name="T28" fmla="*/ 16 w 19"/>
                <a:gd name="T29" fmla="*/ 9 h 23"/>
                <a:gd name="T30" fmla="*/ 18 w 19"/>
                <a:gd name="T31" fmla="*/ 12 h 23"/>
                <a:gd name="T32" fmla="*/ 11 w 19"/>
                <a:gd name="T33" fmla="*/ 5 h 23"/>
                <a:gd name="T34" fmla="*/ 9 w 19"/>
                <a:gd name="T35" fmla="*/ 3 h 23"/>
                <a:gd name="T36" fmla="*/ 6 w 19"/>
                <a:gd name="T37" fmla="*/ 3 h 23"/>
                <a:gd name="T38" fmla="*/ 4 w 19"/>
                <a:gd name="T39" fmla="*/ 5 h 23"/>
                <a:gd name="T40" fmla="*/ 4 w 19"/>
                <a:gd name="T41" fmla="*/ 7 h 23"/>
                <a:gd name="T42" fmla="*/ 6 w 19"/>
                <a:gd name="T43" fmla="*/ 9 h 23"/>
                <a:gd name="T44" fmla="*/ 8 w 19"/>
                <a:gd name="T45" fmla="*/ 9 h 23"/>
                <a:gd name="T46" fmla="*/ 9 w 19"/>
                <a:gd name="T47" fmla="*/ 9 h 23"/>
                <a:gd name="T48" fmla="*/ 10 w 19"/>
                <a:gd name="T49" fmla="*/ 9 h 23"/>
                <a:gd name="T50" fmla="*/ 11 w 19"/>
                <a:gd name="T51" fmla="*/ 5 h 23"/>
                <a:gd name="T52" fmla="*/ 16 w 19"/>
                <a:gd name="T53" fmla="*/ 15 h 23"/>
                <a:gd name="T54" fmla="*/ 12 w 19"/>
                <a:gd name="T55" fmla="*/ 13 h 23"/>
                <a:gd name="T56" fmla="*/ 9 w 19"/>
                <a:gd name="T57" fmla="*/ 13 h 23"/>
                <a:gd name="T58" fmla="*/ 8 w 19"/>
                <a:gd name="T59" fmla="*/ 13 h 23"/>
                <a:gd name="T60" fmla="*/ 8 w 19"/>
                <a:gd name="T61" fmla="*/ 18 h 23"/>
                <a:gd name="T62" fmla="*/ 9 w 19"/>
                <a:gd name="T63" fmla="*/ 20 h 23"/>
                <a:gd name="T64" fmla="*/ 13 w 19"/>
                <a:gd name="T65" fmla="*/ 20 h 23"/>
                <a:gd name="T66" fmla="*/ 16 w 19"/>
                <a:gd name="T67" fmla="*/ 18 h 23"/>
                <a:gd name="T68" fmla="*/ 16 w 19"/>
                <a:gd name="T6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3">
                  <a:moveTo>
                    <a:pt x="18" y="12"/>
                  </a:moveTo>
                  <a:cubicBezTo>
                    <a:pt x="19" y="13"/>
                    <a:pt x="19" y="14"/>
                    <a:pt x="19" y="15"/>
                  </a:cubicBezTo>
                  <a:cubicBezTo>
                    <a:pt x="19" y="17"/>
                    <a:pt x="18" y="19"/>
                    <a:pt x="16" y="21"/>
                  </a:cubicBezTo>
                  <a:cubicBezTo>
                    <a:pt x="16" y="21"/>
                    <a:pt x="15" y="22"/>
                    <a:pt x="14" y="22"/>
                  </a:cubicBezTo>
                  <a:cubicBezTo>
                    <a:pt x="11" y="23"/>
                    <a:pt x="9" y="23"/>
                    <a:pt x="7" y="22"/>
                  </a:cubicBezTo>
                  <a:cubicBezTo>
                    <a:pt x="6" y="22"/>
                    <a:pt x="5" y="21"/>
                    <a:pt x="5" y="20"/>
                  </a:cubicBezTo>
                  <a:cubicBezTo>
                    <a:pt x="4" y="18"/>
                    <a:pt x="4" y="17"/>
                    <a:pt x="5" y="15"/>
                  </a:cubicBezTo>
                  <a:cubicBezTo>
                    <a:pt x="5" y="15"/>
                    <a:pt x="6" y="14"/>
                    <a:pt x="6" y="13"/>
                  </a:cubicBezTo>
                  <a:cubicBezTo>
                    <a:pt x="4" y="13"/>
                    <a:pt x="2" y="12"/>
                    <a:pt x="1" y="10"/>
                  </a:cubicBezTo>
                  <a:cubicBezTo>
                    <a:pt x="0" y="8"/>
                    <a:pt x="1" y="6"/>
                    <a:pt x="2" y="3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5"/>
                    <a:pt x="14" y="7"/>
                    <a:pt x="12" y="9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7" y="10"/>
                    <a:pt x="18" y="11"/>
                    <a:pt x="18" y="12"/>
                  </a:cubicBezTo>
                  <a:close/>
                  <a:moveTo>
                    <a:pt x="11" y="5"/>
                  </a:moveTo>
                  <a:cubicBezTo>
                    <a:pt x="10" y="4"/>
                    <a:pt x="10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lose/>
                  <a:moveTo>
                    <a:pt x="16" y="15"/>
                  </a:moveTo>
                  <a:cubicBezTo>
                    <a:pt x="15" y="14"/>
                    <a:pt x="14" y="13"/>
                    <a:pt x="12" y="13"/>
                  </a:cubicBezTo>
                  <a:cubicBezTo>
                    <a:pt x="11" y="13"/>
                    <a:pt x="10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5"/>
                    <a:pt x="7" y="16"/>
                    <a:pt x="8" y="18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10" y="21"/>
                    <a:pt x="12" y="21"/>
                    <a:pt x="13" y="20"/>
                  </a:cubicBezTo>
                  <a:cubicBezTo>
                    <a:pt x="15" y="20"/>
                    <a:pt x="15" y="19"/>
                    <a:pt x="16" y="18"/>
                  </a:cubicBezTo>
                  <a:cubicBezTo>
                    <a:pt x="16" y="17"/>
                    <a:pt x="16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61525B-5A9E-A243-8C66-A2CD16726E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9376" y="479847"/>
              <a:ext cx="1200150" cy="1208088"/>
            </a:xfrm>
            <a:custGeom>
              <a:avLst/>
              <a:gdLst>
                <a:gd name="T0" fmla="*/ 97 w 319"/>
                <a:gd name="T1" fmla="*/ 13 h 319"/>
                <a:gd name="T2" fmla="*/ 46 w 319"/>
                <a:gd name="T3" fmla="*/ 47 h 319"/>
                <a:gd name="T4" fmla="*/ 12 w 319"/>
                <a:gd name="T5" fmla="*/ 98 h 319"/>
                <a:gd name="T6" fmla="*/ 0 w 319"/>
                <a:gd name="T7" fmla="*/ 160 h 319"/>
                <a:gd name="T8" fmla="*/ 12 w 319"/>
                <a:gd name="T9" fmla="*/ 222 h 319"/>
                <a:gd name="T10" fmla="*/ 46 w 319"/>
                <a:gd name="T11" fmla="*/ 273 h 319"/>
                <a:gd name="T12" fmla="*/ 97 w 319"/>
                <a:gd name="T13" fmla="*/ 307 h 319"/>
                <a:gd name="T14" fmla="*/ 159 w 319"/>
                <a:gd name="T15" fmla="*/ 319 h 319"/>
                <a:gd name="T16" fmla="*/ 221 w 319"/>
                <a:gd name="T17" fmla="*/ 307 h 319"/>
                <a:gd name="T18" fmla="*/ 272 w 319"/>
                <a:gd name="T19" fmla="*/ 273 h 319"/>
                <a:gd name="T20" fmla="*/ 306 w 319"/>
                <a:gd name="T21" fmla="*/ 222 h 319"/>
                <a:gd name="T22" fmla="*/ 319 w 319"/>
                <a:gd name="T23" fmla="*/ 160 h 319"/>
                <a:gd name="T24" fmla="*/ 306 w 319"/>
                <a:gd name="T25" fmla="*/ 98 h 319"/>
                <a:gd name="T26" fmla="*/ 272 w 319"/>
                <a:gd name="T27" fmla="*/ 47 h 319"/>
                <a:gd name="T28" fmla="*/ 221 w 319"/>
                <a:gd name="T29" fmla="*/ 13 h 319"/>
                <a:gd name="T30" fmla="*/ 159 w 319"/>
                <a:gd name="T31" fmla="*/ 0 h 319"/>
                <a:gd name="T32" fmla="*/ 97 w 319"/>
                <a:gd name="T33" fmla="*/ 13 h 319"/>
                <a:gd name="T34" fmla="*/ 99 w 319"/>
                <a:gd name="T35" fmla="*/ 302 h 319"/>
                <a:gd name="T36" fmla="*/ 50 w 319"/>
                <a:gd name="T37" fmla="*/ 269 h 319"/>
                <a:gd name="T38" fmla="*/ 17 w 319"/>
                <a:gd name="T39" fmla="*/ 220 h 319"/>
                <a:gd name="T40" fmla="*/ 5 w 319"/>
                <a:gd name="T41" fmla="*/ 160 h 319"/>
                <a:gd name="T42" fmla="*/ 17 w 319"/>
                <a:gd name="T43" fmla="*/ 100 h 319"/>
                <a:gd name="T44" fmla="*/ 50 w 319"/>
                <a:gd name="T45" fmla="*/ 51 h 319"/>
                <a:gd name="T46" fmla="*/ 99 w 319"/>
                <a:gd name="T47" fmla="*/ 18 h 319"/>
                <a:gd name="T48" fmla="*/ 159 w 319"/>
                <a:gd name="T49" fmla="*/ 6 h 319"/>
                <a:gd name="T50" fmla="*/ 219 w 319"/>
                <a:gd name="T51" fmla="*/ 18 h 319"/>
                <a:gd name="T52" fmla="*/ 268 w 319"/>
                <a:gd name="T53" fmla="*/ 51 h 319"/>
                <a:gd name="T54" fmla="*/ 301 w 319"/>
                <a:gd name="T55" fmla="*/ 100 h 319"/>
                <a:gd name="T56" fmla="*/ 314 w 319"/>
                <a:gd name="T57" fmla="*/ 160 h 319"/>
                <a:gd name="T58" fmla="*/ 301 w 319"/>
                <a:gd name="T59" fmla="*/ 220 h 319"/>
                <a:gd name="T60" fmla="*/ 268 w 319"/>
                <a:gd name="T61" fmla="*/ 269 h 319"/>
                <a:gd name="T62" fmla="*/ 219 w 319"/>
                <a:gd name="T63" fmla="*/ 302 h 319"/>
                <a:gd name="T64" fmla="*/ 159 w 319"/>
                <a:gd name="T65" fmla="*/ 314 h 319"/>
                <a:gd name="T66" fmla="*/ 99 w 319"/>
                <a:gd name="T67" fmla="*/ 30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9" h="319">
                  <a:moveTo>
                    <a:pt x="97" y="13"/>
                  </a:moveTo>
                  <a:cubicBezTo>
                    <a:pt x="78" y="21"/>
                    <a:pt x="61" y="32"/>
                    <a:pt x="46" y="47"/>
                  </a:cubicBezTo>
                  <a:cubicBezTo>
                    <a:pt x="32" y="62"/>
                    <a:pt x="20" y="79"/>
                    <a:pt x="12" y="98"/>
                  </a:cubicBezTo>
                  <a:cubicBezTo>
                    <a:pt x="4" y="117"/>
                    <a:pt x="0" y="138"/>
                    <a:pt x="0" y="160"/>
                  </a:cubicBezTo>
                  <a:cubicBezTo>
                    <a:pt x="0" y="181"/>
                    <a:pt x="4" y="202"/>
                    <a:pt x="12" y="222"/>
                  </a:cubicBezTo>
                  <a:cubicBezTo>
                    <a:pt x="20" y="241"/>
                    <a:pt x="32" y="258"/>
                    <a:pt x="46" y="273"/>
                  </a:cubicBezTo>
                  <a:cubicBezTo>
                    <a:pt x="61" y="287"/>
                    <a:pt x="78" y="299"/>
                    <a:pt x="97" y="307"/>
                  </a:cubicBezTo>
                  <a:cubicBezTo>
                    <a:pt x="117" y="315"/>
                    <a:pt x="138" y="319"/>
                    <a:pt x="159" y="319"/>
                  </a:cubicBezTo>
                  <a:cubicBezTo>
                    <a:pt x="181" y="319"/>
                    <a:pt x="202" y="315"/>
                    <a:pt x="221" y="307"/>
                  </a:cubicBezTo>
                  <a:cubicBezTo>
                    <a:pt x="240" y="299"/>
                    <a:pt x="257" y="287"/>
                    <a:pt x="272" y="273"/>
                  </a:cubicBezTo>
                  <a:cubicBezTo>
                    <a:pt x="287" y="258"/>
                    <a:pt x="298" y="241"/>
                    <a:pt x="306" y="222"/>
                  </a:cubicBezTo>
                  <a:cubicBezTo>
                    <a:pt x="315" y="202"/>
                    <a:pt x="319" y="181"/>
                    <a:pt x="319" y="160"/>
                  </a:cubicBezTo>
                  <a:cubicBezTo>
                    <a:pt x="319" y="138"/>
                    <a:pt x="315" y="117"/>
                    <a:pt x="306" y="98"/>
                  </a:cubicBezTo>
                  <a:cubicBezTo>
                    <a:pt x="298" y="79"/>
                    <a:pt x="287" y="62"/>
                    <a:pt x="272" y="47"/>
                  </a:cubicBezTo>
                  <a:cubicBezTo>
                    <a:pt x="257" y="32"/>
                    <a:pt x="240" y="21"/>
                    <a:pt x="221" y="13"/>
                  </a:cubicBezTo>
                  <a:cubicBezTo>
                    <a:pt x="202" y="5"/>
                    <a:pt x="181" y="0"/>
                    <a:pt x="159" y="0"/>
                  </a:cubicBezTo>
                  <a:cubicBezTo>
                    <a:pt x="138" y="0"/>
                    <a:pt x="117" y="5"/>
                    <a:pt x="97" y="13"/>
                  </a:cubicBezTo>
                  <a:close/>
                  <a:moveTo>
                    <a:pt x="99" y="302"/>
                  </a:moveTo>
                  <a:cubicBezTo>
                    <a:pt x="81" y="294"/>
                    <a:pt x="64" y="283"/>
                    <a:pt x="50" y="269"/>
                  </a:cubicBezTo>
                  <a:cubicBezTo>
                    <a:pt x="36" y="255"/>
                    <a:pt x="25" y="238"/>
                    <a:pt x="17" y="220"/>
                  </a:cubicBezTo>
                  <a:cubicBezTo>
                    <a:pt x="9" y="201"/>
                    <a:pt x="5" y="181"/>
                    <a:pt x="5" y="160"/>
                  </a:cubicBezTo>
                  <a:cubicBezTo>
                    <a:pt x="5" y="139"/>
                    <a:pt x="9" y="119"/>
                    <a:pt x="17" y="100"/>
                  </a:cubicBezTo>
                  <a:cubicBezTo>
                    <a:pt x="25" y="81"/>
                    <a:pt x="36" y="65"/>
                    <a:pt x="50" y="51"/>
                  </a:cubicBezTo>
                  <a:cubicBezTo>
                    <a:pt x="64" y="37"/>
                    <a:pt x="81" y="26"/>
                    <a:pt x="99" y="18"/>
                  </a:cubicBezTo>
                  <a:cubicBezTo>
                    <a:pt x="118" y="10"/>
                    <a:pt x="138" y="6"/>
                    <a:pt x="159" y="6"/>
                  </a:cubicBezTo>
                  <a:cubicBezTo>
                    <a:pt x="180" y="6"/>
                    <a:pt x="200" y="10"/>
                    <a:pt x="219" y="18"/>
                  </a:cubicBezTo>
                  <a:cubicBezTo>
                    <a:pt x="238" y="26"/>
                    <a:pt x="254" y="37"/>
                    <a:pt x="268" y="51"/>
                  </a:cubicBezTo>
                  <a:cubicBezTo>
                    <a:pt x="283" y="65"/>
                    <a:pt x="294" y="81"/>
                    <a:pt x="301" y="100"/>
                  </a:cubicBezTo>
                  <a:cubicBezTo>
                    <a:pt x="309" y="119"/>
                    <a:pt x="314" y="139"/>
                    <a:pt x="314" y="160"/>
                  </a:cubicBezTo>
                  <a:cubicBezTo>
                    <a:pt x="314" y="181"/>
                    <a:pt x="309" y="201"/>
                    <a:pt x="301" y="220"/>
                  </a:cubicBezTo>
                  <a:cubicBezTo>
                    <a:pt x="294" y="238"/>
                    <a:pt x="283" y="255"/>
                    <a:pt x="268" y="269"/>
                  </a:cubicBezTo>
                  <a:cubicBezTo>
                    <a:pt x="254" y="283"/>
                    <a:pt x="238" y="294"/>
                    <a:pt x="219" y="302"/>
                  </a:cubicBezTo>
                  <a:cubicBezTo>
                    <a:pt x="200" y="310"/>
                    <a:pt x="180" y="314"/>
                    <a:pt x="159" y="314"/>
                  </a:cubicBezTo>
                  <a:cubicBezTo>
                    <a:pt x="138" y="314"/>
                    <a:pt x="118" y="310"/>
                    <a:pt x="99" y="3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8C6D26-B7AF-AB4D-A1BA-73FFB7FA38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3364" y="640185"/>
              <a:ext cx="887413" cy="892175"/>
            </a:xfrm>
            <a:custGeom>
              <a:avLst/>
              <a:gdLst>
                <a:gd name="T0" fmla="*/ 72 w 236"/>
                <a:gd name="T1" fmla="*/ 9 h 236"/>
                <a:gd name="T2" fmla="*/ 35 w 236"/>
                <a:gd name="T3" fmla="*/ 34 h 236"/>
                <a:gd name="T4" fmla="*/ 10 w 236"/>
                <a:gd name="T5" fmla="*/ 72 h 236"/>
                <a:gd name="T6" fmla="*/ 0 w 236"/>
                <a:gd name="T7" fmla="*/ 118 h 236"/>
                <a:gd name="T8" fmla="*/ 10 w 236"/>
                <a:gd name="T9" fmla="*/ 164 h 236"/>
                <a:gd name="T10" fmla="*/ 35 w 236"/>
                <a:gd name="T11" fmla="*/ 201 h 236"/>
                <a:gd name="T12" fmla="*/ 72 w 236"/>
                <a:gd name="T13" fmla="*/ 227 h 236"/>
                <a:gd name="T14" fmla="*/ 118 w 236"/>
                <a:gd name="T15" fmla="*/ 236 h 236"/>
                <a:gd name="T16" fmla="*/ 164 w 236"/>
                <a:gd name="T17" fmla="*/ 227 h 236"/>
                <a:gd name="T18" fmla="*/ 202 w 236"/>
                <a:gd name="T19" fmla="*/ 201 h 236"/>
                <a:gd name="T20" fmla="*/ 227 w 236"/>
                <a:gd name="T21" fmla="*/ 164 h 236"/>
                <a:gd name="T22" fmla="*/ 236 w 236"/>
                <a:gd name="T23" fmla="*/ 118 h 236"/>
                <a:gd name="T24" fmla="*/ 227 w 236"/>
                <a:gd name="T25" fmla="*/ 72 h 236"/>
                <a:gd name="T26" fmla="*/ 202 w 236"/>
                <a:gd name="T27" fmla="*/ 34 h 236"/>
                <a:gd name="T28" fmla="*/ 164 w 236"/>
                <a:gd name="T29" fmla="*/ 9 h 236"/>
                <a:gd name="T30" fmla="*/ 118 w 236"/>
                <a:gd name="T31" fmla="*/ 0 h 236"/>
                <a:gd name="T32" fmla="*/ 72 w 236"/>
                <a:gd name="T33" fmla="*/ 9 h 236"/>
                <a:gd name="T34" fmla="*/ 74 w 236"/>
                <a:gd name="T35" fmla="*/ 223 h 236"/>
                <a:gd name="T36" fmla="*/ 37 w 236"/>
                <a:gd name="T37" fmla="*/ 199 h 236"/>
                <a:gd name="T38" fmla="*/ 13 w 236"/>
                <a:gd name="T39" fmla="*/ 162 h 236"/>
                <a:gd name="T40" fmla="*/ 4 w 236"/>
                <a:gd name="T41" fmla="*/ 118 h 236"/>
                <a:gd name="T42" fmla="*/ 13 w 236"/>
                <a:gd name="T43" fmla="*/ 73 h 236"/>
                <a:gd name="T44" fmla="*/ 37 w 236"/>
                <a:gd name="T45" fmla="*/ 37 h 236"/>
                <a:gd name="T46" fmla="*/ 74 w 236"/>
                <a:gd name="T47" fmla="*/ 12 h 236"/>
                <a:gd name="T48" fmla="*/ 118 w 236"/>
                <a:gd name="T49" fmla="*/ 3 h 236"/>
                <a:gd name="T50" fmla="*/ 163 w 236"/>
                <a:gd name="T51" fmla="*/ 12 h 236"/>
                <a:gd name="T52" fmla="*/ 199 w 236"/>
                <a:gd name="T53" fmla="*/ 37 h 236"/>
                <a:gd name="T54" fmla="*/ 224 w 236"/>
                <a:gd name="T55" fmla="*/ 73 h 236"/>
                <a:gd name="T56" fmla="*/ 233 w 236"/>
                <a:gd name="T57" fmla="*/ 118 h 236"/>
                <a:gd name="T58" fmla="*/ 224 w 236"/>
                <a:gd name="T59" fmla="*/ 162 h 236"/>
                <a:gd name="T60" fmla="*/ 199 w 236"/>
                <a:gd name="T61" fmla="*/ 199 h 236"/>
                <a:gd name="T62" fmla="*/ 163 w 236"/>
                <a:gd name="T63" fmla="*/ 223 h 236"/>
                <a:gd name="T64" fmla="*/ 118 w 236"/>
                <a:gd name="T65" fmla="*/ 232 h 236"/>
                <a:gd name="T66" fmla="*/ 74 w 236"/>
                <a:gd name="T67" fmla="*/ 22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236">
                  <a:moveTo>
                    <a:pt x="72" y="9"/>
                  </a:moveTo>
                  <a:cubicBezTo>
                    <a:pt x="58" y="15"/>
                    <a:pt x="46" y="24"/>
                    <a:pt x="35" y="34"/>
                  </a:cubicBezTo>
                  <a:cubicBezTo>
                    <a:pt x="24" y="45"/>
                    <a:pt x="15" y="58"/>
                    <a:pt x="10" y="72"/>
                  </a:cubicBezTo>
                  <a:cubicBezTo>
                    <a:pt x="3" y="87"/>
                    <a:pt x="0" y="102"/>
                    <a:pt x="0" y="118"/>
                  </a:cubicBezTo>
                  <a:cubicBezTo>
                    <a:pt x="0" y="134"/>
                    <a:pt x="3" y="149"/>
                    <a:pt x="10" y="164"/>
                  </a:cubicBezTo>
                  <a:cubicBezTo>
                    <a:pt x="15" y="178"/>
                    <a:pt x="24" y="190"/>
                    <a:pt x="35" y="201"/>
                  </a:cubicBezTo>
                  <a:cubicBezTo>
                    <a:pt x="46" y="212"/>
                    <a:pt x="58" y="221"/>
                    <a:pt x="72" y="227"/>
                  </a:cubicBezTo>
                  <a:cubicBezTo>
                    <a:pt x="87" y="233"/>
                    <a:pt x="102" y="236"/>
                    <a:pt x="118" y="236"/>
                  </a:cubicBezTo>
                  <a:cubicBezTo>
                    <a:pt x="134" y="236"/>
                    <a:pt x="150" y="233"/>
                    <a:pt x="164" y="227"/>
                  </a:cubicBezTo>
                  <a:cubicBezTo>
                    <a:pt x="178" y="221"/>
                    <a:pt x="191" y="212"/>
                    <a:pt x="202" y="201"/>
                  </a:cubicBezTo>
                  <a:cubicBezTo>
                    <a:pt x="213" y="190"/>
                    <a:pt x="221" y="178"/>
                    <a:pt x="227" y="164"/>
                  </a:cubicBezTo>
                  <a:cubicBezTo>
                    <a:pt x="233" y="149"/>
                    <a:pt x="236" y="134"/>
                    <a:pt x="236" y="118"/>
                  </a:cubicBezTo>
                  <a:cubicBezTo>
                    <a:pt x="236" y="102"/>
                    <a:pt x="233" y="87"/>
                    <a:pt x="227" y="72"/>
                  </a:cubicBezTo>
                  <a:cubicBezTo>
                    <a:pt x="221" y="58"/>
                    <a:pt x="213" y="45"/>
                    <a:pt x="202" y="34"/>
                  </a:cubicBezTo>
                  <a:cubicBezTo>
                    <a:pt x="191" y="24"/>
                    <a:pt x="178" y="15"/>
                    <a:pt x="164" y="9"/>
                  </a:cubicBezTo>
                  <a:cubicBezTo>
                    <a:pt x="150" y="3"/>
                    <a:pt x="134" y="0"/>
                    <a:pt x="118" y="0"/>
                  </a:cubicBezTo>
                  <a:cubicBezTo>
                    <a:pt x="102" y="0"/>
                    <a:pt x="87" y="3"/>
                    <a:pt x="72" y="9"/>
                  </a:cubicBezTo>
                  <a:close/>
                  <a:moveTo>
                    <a:pt x="74" y="223"/>
                  </a:moveTo>
                  <a:cubicBezTo>
                    <a:pt x="60" y="218"/>
                    <a:pt x="48" y="209"/>
                    <a:pt x="37" y="199"/>
                  </a:cubicBezTo>
                  <a:cubicBezTo>
                    <a:pt x="27" y="188"/>
                    <a:pt x="19" y="176"/>
                    <a:pt x="13" y="162"/>
                  </a:cubicBezTo>
                  <a:cubicBezTo>
                    <a:pt x="7" y="148"/>
                    <a:pt x="4" y="133"/>
                    <a:pt x="4" y="118"/>
                  </a:cubicBezTo>
                  <a:cubicBezTo>
                    <a:pt x="4" y="102"/>
                    <a:pt x="7" y="87"/>
                    <a:pt x="13" y="73"/>
                  </a:cubicBezTo>
                  <a:cubicBezTo>
                    <a:pt x="19" y="60"/>
                    <a:pt x="27" y="47"/>
                    <a:pt x="37" y="37"/>
                  </a:cubicBezTo>
                  <a:cubicBezTo>
                    <a:pt x="48" y="26"/>
                    <a:pt x="60" y="18"/>
                    <a:pt x="74" y="12"/>
                  </a:cubicBezTo>
                  <a:cubicBezTo>
                    <a:pt x="88" y="6"/>
                    <a:pt x="103" y="3"/>
                    <a:pt x="118" y="3"/>
                  </a:cubicBezTo>
                  <a:cubicBezTo>
                    <a:pt x="134" y="3"/>
                    <a:pt x="149" y="6"/>
                    <a:pt x="163" y="12"/>
                  </a:cubicBezTo>
                  <a:cubicBezTo>
                    <a:pt x="176" y="18"/>
                    <a:pt x="189" y="26"/>
                    <a:pt x="199" y="37"/>
                  </a:cubicBezTo>
                  <a:cubicBezTo>
                    <a:pt x="210" y="47"/>
                    <a:pt x="218" y="60"/>
                    <a:pt x="224" y="73"/>
                  </a:cubicBezTo>
                  <a:cubicBezTo>
                    <a:pt x="230" y="87"/>
                    <a:pt x="233" y="102"/>
                    <a:pt x="233" y="118"/>
                  </a:cubicBezTo>
                  <a:cubicBezTo>
                    <a:pt x="233" y="133"/>
                    <a:pt x="230" y="148"/>
                    <a:pt x="224" y="162"/>
                  </a:cubicBezTo>
                  <a:cubicBezTo>
                    <a:pt x="218" y="176"/>
                    <a:pt x="210" y="188"/>
                    <a:pt x="199" y="199"/>
                  </a:cubicBezTo>
                  <a:cubicBezTo>
                    <a:pt x="189" y="209"/>
                    <a:pt x="176" y="218"/>
                    <a:pt x="163" y="223"/>
                  </a:cubicBezTo>
                  <a:cubicBezTo>
                    <a:pt x="149" y="229"/>
                    <a:pt x="134" y="232"/>
                    <a:pt x="118" y="232"/>
                  </a:cubicBezTo>
                  <a:cubicBezTo>
                    <a:pt x="103" y="232"/>
                    <a:pt x="88" y="229"/>
                    <a:pt x="74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034AD40-4DA2-994A-869D-25BB1CC000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8751" y="1237085"/>
              <a:ext cx="93663" cy="79375"/>
            </a:xfrm>
            <a:custGeom>
              <a:avLst/>
              <a:gdLst>
                <a:gd name="T0" fmla="*/ 3 w 25"/>
                <a:gd name="T1" fmla="*/ 1 h 21"/>
                <a:gd name="T2" fmla="*/ 6 w 25"/>
                <a:gd name="T3" fmla="*/ 0 h 21"/>
                <a:gd name="T4" fmla="*/ 9 w 25"/>
                <a:gd name="T5" fmla="*/ 1 h 21"/>
                <a:gd name="T6" fmla="*/ 11 w 25"/>
                <a:gd name="T7" fmla="*/ 4 h 21"/>
                <a:gd name="T8" fmla="*/ 13 w 25"/>
                <a:gd name="T9" fmla="*/ 7 h 21"/>
                <a:gd name="T10" fmla="*/ 13 w 25"/>
                <a:gd name="T11" fmla="*/ 9 h 21"/>
                <a:gd name="T12" fmla="*/ 19 w 25"/>
                <a:gd name="T13" fmla="*/ 7 h 21"/>
                <a:gd name="T14" fmla="*/ 20 w 25"/>
                <a:gd name="T15" fmla="*/ 6 h 21"/>
                <a:gd name="T16" fmla="*/ 20 w 25"/>
                <a:gd name="T17" fmla="*/ 5 h 21"/>
                <a:gd name="T18" fmla="*/ 20 w 25"/>
                <a:gd name="T19" fmla="*/ 4 h 21"/>
                <a:gd name="T20" fmla="*/ 19 w 25"/>
                <a:gd name="T21" fmla="*/ 3 h 21"/>
                <a:gd name="T22" fmla="*/ 21 w 25"/>
                <a:gd name="T23" fmla="*/ 3 h 21"/>
                <a:gd name="T24" fmla="*/ 25 w 25"/>
                <a:gd name="T25" fmla="*/ 14 h 21"/>
                <a:gd name="T26" fmla="*/ 24 w 25"/>
                <a:gd name="T27" fmla="*/ 14 h 21"/>
                <a:gd name="T28" fmla="*/ 23 w 25"/>
                <a:gd name="T29" fmla="*/ 13 h 21"/>
                <a:gd name="T30" fmla="*/ 23 w 25"/>
                <a:gd name="T31" fmla="*/ 12 h 21"/>
                <a:gd name="T32" fmla="*/ 22 w 25"/>
                <a:gd name="T33" fmla="*/ 12 h 21"/>
                <a:gd name="T34" fmla="*/ 21 w 25"/>
                <a:gd name="T35" fmla="*/ 12 h 21"/>
                <a:gd name="T36" fmla="*/ 7 w 25"/>
                <a:gd name="T37" fmla="*/ 17 h 21"/>
                <a:gd name="T38" fmla="*/ 6 w 25"/>
                <a:gd name="T39" fmla="*/ 18 h 21"/>
                <a:gd name="T40" fmla="*/ 6 w 25"/>
                <a:gd name="T41" fmla="*/ 18 h 21"/>
                <a:gd name="T42" fmla="*/ 6 w 25"/>
                <a:gd name="T43" fmla="*/ 20 h 21"/>
                <a:gd name="T44" fmla="*/ 6 w 25"/>
                <a:gd name="T45" fmla="*/ 21 h 21"/>
                <a:gd name="T46" fmla="*/ 5 w 25"/>
                <a:gd name="T47" fmla="*/ 21 h 21"/>
                <a:gd name="T48" fmla="*/ 1 w 25"/>
                <a:gd name="T49" fmla="*/ 10 h 21"/>
                <a:gd name="T50" fmla="*/ 0 w 25"/>
                <a:gd name="T51" fmla="*/ 4 h 21"/>
                <a:gd name="T52" fmla="*/ 3 w 25"/>
                <a:gd name="T53" fmla="*/ 1 h 21"/>
                <a:gd name="T54" fmla="*/ 6 w 25"/>
                <a:gd name="T55" fmla="*/ 6 h 21"/>
                <a:gd name="T56" fmla="*/ 3 w 25"/>
                <a:gd name="T57" fmla="*/ 8 h 21"/>
                <a:gd name="T58" fmla="*/ 3 w 25"/>
                <a:gd name="T59" fmla="*/ 12 h 21"/>
                <a:gd name="T60" fmla="*/ 3 w 25"/>
                <a:gd name="T61" fmla="*/ 13 h 21"/>
                <a:gd name="T62" fmla="*/ 12 w 25"/>
                <a:gd name="T63" fmla="*/ 9 h 21"/>
                <a:gd name="T64" fmla="*/ 12 w 25"/>
                <a:gd name="T65" fmla="*/ 9 h 21"/>
                <a:gd name="T66" fmla="*/ 9 w 25"/>
                <a:gd name="T67" fmla="*/ 6 h 21"/>
                <a:gd name="T68" fmla="*/ 6 w 25"/>
                <a:gd name="T6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1">
                  <a:moveTo>
                    <a:pt x="3" y="1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1" y="4"/>
                  </a:cubicBezTo>
                  <a:cubicBezTo>
                    <a:pt x="12" y="5"/>
                    <a:pt x="12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20" y="4"/>
                    <a:pt x="20" y="4"/>
                    <a:pt x="19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lose/>
                  <a:moveTo>
                    <a:pt x="6" y="6"/>
                  </a:move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7"/>
                    <a:pt x="10" y="6"/>
                    <a:pt x="9" y="6"/>
                  </a:cubicBezTo>
                  <a:cubicBezTo>
                    <a:pt x="8" y="5"/>
                    <a:pt x="7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9F0790-016B-D644-865B-FB35AD8F79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589" y="1105322"/>
              <a:ext cx="85725" cy="82550"/>
            </a:xfrm>
            <a:custGeom>
              <a:avLst/>
              <a:gdLst>
                <a:gd name="T0" fmla="*/ 5 w 23"/>
                <a:gd name="T1" fmla="*/ 3 h 22"/>
                <a:gd name="T2" fmla="*/ 5 w 23"/>
                <a:gd name="T3" fmla="*/ 4 h 22"/>
                <a:gd name="T4" fmla="*/ 3 w 23"/>
                <a:gd name="T5" fmla="*/ 6 h 22"/>
                <a:gd name="T6" fmla="*/ 2 w 23"/>
                <a:gd name="T7" fmla="*/ 8 h 22"/>
                <a:gd name="T8" fmla="*/ 2 w 23"/>
                <a:gd name="T9" fmla="*/ 9 h 22"/>
                <a:gd name="T10" fmla="*/ 2 w 23"/>
                <a:gd name="T11" fmla="*/ 10 h 22"/>
                <a:gd name="T12" fmla="*/ 3 w 23"/>
                <a:gd name="T13" fmla="*/ 13 h 22"/>
                <a:gd name="T14" fmla="*/ 11 w 23"/>
                <a:gd name="T15" fmla="*/ 12 h 22"/>
                <a:gd name="T16" fmla="*/ 10 w 23"/>
                <a:gd name="T17" fmla="*/ 10 h 22"/>
                <a:gd name="T18" fmla="*/ 10 w 23"/>
                <a:gd name="T19" fmla="*/ 9 h 22"/>
                <a:gd name="T20" fmla="*/ 9 w 23"/>
                <a:gd name="T21" fmla="*/ 8 h 22"/>
                <a:gd name="T22" fmla="*/ 8 w 23"/>
                <a:gd name="T23" fmla="*/ 7 h 22"/>
                <a:gd name="T24" fmla="*/ 6 w 23"/>
                <a:gd name="T25" fmla="*/ 7 h 22"/>
                <a:gd name="T26" fmla="*/ 6 w 23"/>
                <a:gd name="T27" fmla="*/ 6 h 22"/>
                <a:gd name="T28" fmla="*/ 15 w 23"/>
                <a:gd name="T29" fmla="*/ 5 h 22"/>
                <a:gd name="T30" fmla="*/ 15 w 23"/>
                <a:gd name="T31" fmla="*/ 6 h 22"/>
                <a:gd name="T32" fmla="*/ 13 w 23"/>
                <a:gd name="T33" fmla="*/ 7 h 22"/>
                <a:gd name="T34" fmla="*/ 12 w 23"/>
                <a:gd name="T35" fmla="*/ 7 h 22"/>
                <a:gd name="T36" fmla="*/ 12 w 23"/>
                <a:gd name="T37" fmla="*/ 9 h 22"/>
                <a:gd name="T38" fmla="*/ 12 w 23"/>
                <a:gd name="T39" fmla="*/ 10 h 22"/>
                <a:gd name="T40" fmla="*/ 12 w 23"/>
                <a:gd name="T41" fmla="*/ 12 h 22"/>
                <a:gd name="T42" fmla="*/ 18 w 23"/>
                <a:gd name="T43" fmla="*/ 12 h 22"/>
                <a:gd name="T44" fmla="*/ 19 w 23"/>
                <a:gd name="T45" fmla="*/ 11 h 22"/>
                <a:gd name="T46" fmla="*/ 20 w 23"/>
                <a:gd name="T47" fmla="*/ 11 h 22"/>
                <a:gd name="T48" fmla="*/ 20 w 23"/>
                <a:gd name="T49" fmla="*/ 10 h 22"/>
                <a:gd name="T50" fmla="*/ 20 w 23"/>
                <a:gd name="T51" fmla="*/ 8 h 22"/>
                <a:gd name="T52" fmla="*/ 20 w 23"/>
                <a:gd name="T53" fmla="*/ 7 h 22"/>
                <a:gd name="T54" fmla="*/ 20 w 23"/>
                <a:gd name="T55" fmla="*/ 5 h 22"/>
                <a:gd name="T56" fmla="*/ 20 w 23"/>
                <a:gd name="T57" fmla="*/ 4 h 22"/>
                <a:gd name="T58" fmla="*/ 19 w 23"/>
                <a:gd name="T59" fmla="*/ 4 h 22"/>
                <a:gd name="T60" fmla="*/ 17 w 23"/>
                <a:gd name="T61" fmla="*/ 2 h 22"/>
                <a:gd name="T62" fmla="*/ 14 w 23"/>
                <a:gd name="T63" fmla="*/ 1 h 22"/>
                <a:gd name="T64" fmla="*/ 14 w 23"/>
                <a:gd name="T65" fmla="*/ 0 h 22"/>
                <a:gd name="T66" fmla="*/ 21 w 23"/>
                <a:gd name="T67" fmla="*/ 0 h 22"/>
                <a:gd name="T68" fmla="*/ 23 w 23"/>
                <a:gd name="T69" fmla="*/ 19 h 22"/>
                <a:gd name="T70" fmla="*/ 22 w 23"/>
                <a:gd name="T71" fmla="*/ 20 h 22"/>
                <a:gd name="T72" fmla="*/ 22 w 23"/>
                <a:gd name="T73" fmla="*/ 18 h 22"/>
                <a:gd name="T74" fmla="*/ 21 w 23"/>
                <a:gd name="T75" fmla="*/ 17 h 22"/>
                <a:gd name="T76" fmla="*/ 21 w 23"/>
                <a:gd name="T77" fmla="*/ 17 h 22"/>
                <a:gd name="T78" fmla="*/ 20 w 23"/>
                <a:gd name="T79" fmla="*/ 17 h 22"/>
                <a:gd name="T80" fmla="*/ 5 w 23"/>
                <a:gd name="T81" fmla="*/ 18 h 22"/>
                <a:gd name="T82" fmla="*/ 4 w 23"/>
                <a:gd name="T83" fmla="*/ 19 h 22"/>
                <a:gd name="T84" fmla="*/ 4 w 23"/>
                <a:gd name="T85" fmla="*/ 20 h 22"/>
                <a:gd name="T86" fmla="*/ 3 w 23"/>
                <a:gd name="T87" fmla="*/ 21 h 22"/>
                <a:gd name="T88" fmla="*/ 3 w 23"/>
                <a:gd name="T89" fmla="*/ 22 h 22"/>
                <a:gd name="T90" fmla="*/ 2 w 23"/>
                <a:gd name="T91" fmla="*/ 22 h 22"/>
                <a:gd name="T92" fmla="*/ 0 w 23"/>
                <a:gd name="T93" fmla="*/ 3 h 22"/>
                <a:gd name="T94" fmla="*/ 5 w 23"/>
                <a:gd name="T9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2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8" y="3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2" y="19"/>
                    <a:pt x="22" y="18"/>
                  </a:cubicBezTo>
                  <a:cubicBezTo>
                    <a:pt x="22" y="18"/>
                    <a:pt x="21" y="18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A63228C-B781-7549-B9AD-B1EAF5B19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589" y="960860"/>
              <a:ext cx="90488" cy="98425"/>
            </a:xfrm>
            <a:custGeom>
              <a:avLst/>
              <a:gdLst>
                <a:gd name="T0" fmla="*/ 24 w 24"/>
                <a:gd name="T1" fmla="*/ 2 h 26"/>
                <a:gd name="T2" fmla="*/ 23 w 24"/>
                <a:gd name="T3" fmla="*/ 10 h 26"/>
                <a:gd name="T4" fmla="*/ 18 w 24"/>
                <a:gd name="T5" fmla="*/ 13 h 26"/>
                <a:gd name="T6" fmla="*/ 12 w 24"/>
                <a:gd name="T7" fmla="*/ 16 h 26"/>
                <a:gd name="T8" fmla="*/ 12 w 24"/>
                <a:gd name="T9" fmla="*/ 17 h 26"/>
                <a:gd name="T10" fmla="*/ 19 w 24"/>
                <a:gd name="T11" fmla="*/ 18 h 26"/>
                <a:gd name="T12" fmla="*/ 20 w 24"/>
                <a:gd name="T13" fmla="*/ 18 h 26"/>
                <a:gd name="T14" fmla="*/ 20 w 24"/>
                <a:gd name="T15" fmla="*/ 17 h 26"/>
                <a:gd name="T16" fmla="*/ 21 w 24"/>
                <a:gd name="T17" fmla="*/ 16 h 26"/>
                <a:gd name="T18" fmla="*/ 21 w 24"/>
                <a:gd name="T19" fmla="*/ 15 h 26"/>
                <a:gd name="T20" fmla="*/ 22 w 24"/>
                <a:gd name="T21" fmla="*/ 15 h 26"/>
                <a:gd name="T22" fmla="*/ 21 w 24"/>
                <a:gd name="T23" fmla="*/ 26 h 26"/>
                <a:gd name="T24" fmla="*/ 20 w 24"/>
                <a:gd name="T25" fmla="*/ 26 h 26"/>
                <a:gd name="T26" fmla="*/ 20 w 24"/>
                <a:gd name="T27" fmla="*/ 25 h 26"/>
                <a:gd name="T28" fmla="*/ 20 w 24"/>
                <a:gd name="T29" fmla="*/ 24 h 26"/>
                <a:gd name="T30" fmla="*/ 19 w 24"/>
                <a:gd name="T31" fmla="*/ 23 h 26"/>
                <a:gd name="T32" fmla="*/ 18 w 24"/>
                <a:gd name="T33" fmla="*/ 23 h 26"/>
                <a:gd name="T34" fmla="*/ 3 w 24"/>
                <a:gd name="T35" fmla="*/ 21 h 26"/>
                <a:gd name="T36" fmla="*/ 3 w 24"/>
                <a:gd name="T37" fmla="*/ 21 h 26"/>
                <a:gd name="T38" fmla="*/ 2 w 24"/>
                <a:gd name="T39" fmla="*/ 21 h 26"/>
                <a:gd name="T40" fmla="*/ 1 w 24"/>
                <a:gd name="T41" fmla="*/ 22 h 26"/>
                <a:gd name="T42" fmla="*/ 1 w 24"/>
                <a:gd name="T43" fmla="*/ 23 h 26"/>
                <a:gd name="T44" fmla="*/ 0 w 24"/>
                <a:gd name="T45" fmla="*/ 23 h 26"/>
                <a:gd name="T46" fmla="*/ 1 w 24"/>
                <a:gd name="T47" fmla="*/ 12 h 26"/>
                <a:gd name="T48" fmla="*/ 3 w 24"/>
                <a:gd name="T49" fmla="*/ 12 h 26"/>
                <a:gd name="T50" fmla="*/ 3 w 24"/>
                <a:gd name="T51" fmla="*/ 13 h 26"/>
                <a:gd name="T52" fmla="*/ 3 w 24"/>
                <a:gd name="T53" fmla="*/ 14 h 26"/>
                <a:gd name="T54" fmla="*/ 3 w 24"/>
                <a:gd name="T55" fmla="*/ 15 h 26"/>
                <a:gd name="T56" fmla="*/ 4 w 24"/>
                <a:gd name="T57" fmla="*/ 15 h 26"/>
                <a:gd name="T58" fmla="*/ 11 w 24"/>
                <a:gd name="T59" fmla="*/ 16 h 26"/>
                <a:gd name="T60" fmla="*/ 11 w 24"/>
                <a:gd name="T61" fmla="*/ 16 h 26"/>
                <a:gd name="T62" fmla="*/ 9 w 24"/>
                <a:gd name="T63" fmla="*/ 13 h 26"/>
                <a:gd name="T64" fmla="*/ 7 w 24"/>
                <a:gd name="T65" fmla="*/ 10 h 26"/>
                <a:gd name="T66" fmla="*/ 5 w 24"/>
                <a:gd name="T67" fmla="*/ 8 h 26"/>
                <a:gd name="T68" fmla="*/ 4 w 24"/>
                <a:gd name="T69" fmla="*/ 7 h 26"/>
                <a:gd name="T70" fmla="*/ 3 w 24"/>
                <a:gd name="T71" fmla="*/ 8 h 26"/>
                <a:gd name="T72" fmla="*/ 3 w 24"/>
                <a:gd name="T73" fmla="*/ 9 h 26"/>
                <a:gd name="T74" fmla="*/ 2 w 24"/>
                <a:gd name="T75" fmla="*/ 9 h 26"/>
                <a:gd name="T76" fmla="*/ 3 w 24"/>
                <a:gd name="T77" fmla="*/ 0 h 26"/>
                <a:gd name="T78" fmla="*/ 4 w 24"/>
                <a:gd name="T79" fmla="*/ 0 h 26"/>
                <a:gd name="T80" fmla="*/ 5 w 24"/>
                <a:gd name="T81" fmla="*/ 3 h 26"/>
                <a:gd name="T82" fmla="*/ 6 w 24"/>
                <a:gd name="T83" fmla="*/ 6 h 26"/>
                <a:gd name="T84" fmla="*/ 8 w 24"/>
                <a:gd name="T85" fmla="*/ 9 h 26"/>
                <a:gd name="T86" fmla="*/ 10 w 24"/>
                <a:gd name="T87" fmla="*/ 12 h 26"/>
                <a:gd name="T88" fmla="*/ 15 w 24"/>
                <a:gd name="T89" fmla="*/ 9 h 26"/>
                <a:gd name="T90" fmla="*/ 20 w 24"/>
                <a:gd name="T91" fmla="*/ 6 h 26"/>
                <a:gd name="T92" fmla="*/ 21 w 24"/>
                <a:gd name="T93" fmla="*/ 5 h 26"/>
                <a:gd name="T94" fmla="*/ 22 w 24"/>
                <a:gd name="T95" fmla="*/ 3 h 26"/>
                <a:gd name="T96" fmla="*/ 23 w 24"/>
                <a:gd name="T97" fmla="*/ 2 h 26"/>
                <a:gd name="T98" fmla="*/ 23 w 24"/>
                <a:gd name="T99" fmla="*/ 2 h 26"/>
                <a:gd name="T100" fmla="*/ 24 w 24"/>
                <a:gd name="T10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26">
                  <a:moveTo>
                    <a:pt x="24" y="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19" y="12"/>
                    <a:pt x="18" y="13"/>
                  </a:cubicBezTo>
                  <a:cubicBezTo>
                    <a:pt x="16" y="14"/>
                    <a:pt x="15" y="15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6"/>
                    <a:pt x="21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0" y="24"/>
                    <a:pt x="19" y="23"/>
                    <a:pt x="19" y="23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0" y="14"/>
                    <a:pt x="9" y="13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8"/>
                    <a:pt x="4" y="7"/>
                    <a:pt x="4" y="7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4"/>
                    <a:pt x="5" y="5"/>
                    <a:pt x="6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9"/>
                    <a:pt x="9" y="10"/>
                    <a:pt x="10" y="12"/>
                  </a:cubicBezTo>
                  <a:cubicBezTo>
                    <a:pt x="11" y="11"/>
                    <a:pt x="13" y="10"/>
                    <a:pt x="15" y="9"/>
                  </a:cubicBezTo>
                  <a:cubicBezTo>
                    <a:pt x="16" y="8"/>
                    <a:pt x="18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2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F24C8E3-D283-2E43-8900-FBD9FE1E3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751" y="859260"/>
              <a:ext cx="90488" cy="71438"/>
            </a:xfrm>
            <a:custGeom>
              <a:avLst/>
              <a:gdLst>
                <a:gd name="T0" fmla="*/ 24 w 24"/>
                <a:gd name="T1" fmla="*/ 8 h 19"/>
                <a:gd name="T2" fmla="*/ 20 w 24"/>
                <a:gd name="T3" fmla="*/ 19 h 19"/>
                <a:gd name="T4" fmla="*/ 19 w 24"/>
                <a:gd name="T5" fmla="*/ 18 h 19"/>
                <a:gd name="T6" fmla="*/ 19 w 24"/>
                <a:gd name="T7" fmla="*/ 17 h 19"/>
                <a:gd name="T8" fmla="*/ 19 w 24"/>
                <a:gd name="T9" fmla="*/ 16 h 19"/>
                <a:gd name="T10" fmla="*/ 19 w 24"/>
                <a:gd name="T11" fmla="*/ 15 h 19"/>
                <a:gd name="T12" fmla="*/ 18 w 24"/>
                <a:gd name="T13" fmla="*/ 15 h 19"/>
                <a:gd name="T14" fmla="*/ 4 w 24"/>
                <a:gd name="T15" fmla="*/ 9 h 19"/>
                <a:gd name="T16" fmla="*/ 4 w 24"/>
                <a:gd name="T17" fmla="*/ 9 h 19"/>
                <a:gd name="T18" fmla="*/ 3 w 24"/>
                <a:gd name="T19" fmla="*/ 10 h 19"/>
                <a:gd name="T20" fmla="*/ 2 w 24"/>
                <a:gd name="T21" fmla="*/ 10 h 19"/>
                <a:gd name="T22" fmla="*/ 1 w 24"/>
                <a:gd name="T23" fmla="*/ 11 h 19"/>
                <a:gd name="T24" fmla="*/ 0 w 24"/>
                <a:gd name="T25" fmla="*/ 11 h 19"/>
                <a:gd name="T26" fmla="*/ 5 w 24"/>
                <a:gd name="T27" fmla="*/ 0 h 19"/>
                <a:gd name="T28" fmla="*/ 6 w 24"/>
                <a:gd name="T29" fmla="*/ 1 h 19"/>
                <a:gd name="T30" fmla="*/ 5 w 24"/>
                <a:gd name="T31" fmla="*/ 2 h 19"/>
                <a:gd name="T32" fmla="*/ 5 w 24"/>
                <a:gd name="T33" fmla="*/ 3 h 19"/>
                <a:gd name="T34" fmla="*/ 5 w 24"/>
                <a:gd name="T35" fmla="*/ 4 h 19"/>
                <a:gd name="T36" fmla="*/ 6 w 24"/>
                <a:gd name="T37" fmla="*/ 4 h 19"/>
                <a:gd name="T38" fmla="*/ 20 w 24"/>
                <a:gd name="T39" fmla="*/ 10 h 19"/>
                <a:gd name="T40" fmla="*/ 21 w 24"/>
                <a:gd name="T41" fmla="*/ 10 h 19"/>
                <a:gd name="T42" fmla="*/ 22 w 24"/>
                <a:gd name="T43" fmla="*/ 9 h 19"/>
                <a:gd name="T44" fmla="*/ 22 w 24"/>
                <a:gd name="T45" fmla="*/ 9 h 19"/>
                <a:gd name="T46" fmla="*/ 23 w 24"/>
                <a:gd name="T47" fmla="*/ 8 h 19"/>
                <a:gd name="T48" fmla="*/ 24 w 24"/>
                <a:gd name="T4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19">
                  <a:moveTo>
                    <a:pt x="24" y="8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2" y="10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FF04DC3-7266-1C4E-876A-D7E591425B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201" y="725910"/>
              <a:ext cx="112713" cy="122238"/>
            </a:xfrm>
            <a:custGeom>
              <a:avLst/>
              <a:gdLst>
                <a:gd name="T0" fmla="*/ 16 w 30"/>
                <a:gd name="T1" fmla="*/ 0 h 32"/>
                <a:gd name="T2" fmla="*/ 15 w 30"/>
                <a:gd name="T3" fmla="*/ 1 h 32"/>
                <a:gd name="T4" fmla="*/ 15 w 30"/>
                <a:gd name="T5" fmla="*/ 3 h 32"/>
                <a:gd name="T6" fmla="*/ 15 w 30"/>
                <a:gd name="T7" fmla="*/ 4 h 32"/>
                <a:gd name="T8" fmla="*/ 17 w 30"/>
                <a:gd name="T9" fmla="*/ 6 h 32"/>
                <a:gd name="T10" fmla="*/ 30 w 30"/>
                <a:gd name="T11" fmla="*/ 15 h 32"/>
                <a:gd name="T12" fmla="*/ 28 w 30"/>
                <a:gd name="T13" fmla="*/ 17 h 32"/>
                <a:gd name="T14" fmla="*/ 7 w 30"/>
                <a:gd name="T15" fmla="*/ 18 h 32"/>
                <a:gd name="T16" fmla="*/ 15 w 30"/>
                <a:gd name="T17" fmla="*/ 24 h 32"/>
                <a:gd name="T18" fmla="*/ 18 w 30"/>
                <a:gd name="T19" fmla="*/ 25 h 32"/>
                <a:gd name="T20" fmla="*/ 19 w 30"/>
                <a:gd name="T21" fmla="*/ 25 h 32"/>
                <a:gd name="T22" fmla="*/ 21 w 30"/>
                <a:gd name="T23" fmla="*/ 25 h 32"/>
                <a:gd name="T24" fmla="*/ 22 w 30"/>
                <a:gd name="T25" fmla="*/ 24 h 32"/>
                <a:gd name="T26" fmla="*/ 23 w 30"/>
                <a:gd name="T27" fmla="*/ 25 h 32"/>
                <a:gd name="T28" fmla="*/ 17 w 30"/>
                <a:gd name="T29" fmla="*/ 32 h 32"/>
                <a:gd name="T30" fmla="*/ 16 w 30"/>
                <a:gd name="T31" fmla="*/ 31 h 32"/>
                <a:gd name="T32" fmla="*/ 17 w 30"/>
                <a:gd name="T33" fmla="*/ 30 h 32"/>
                <a:gd name="T34" fmla="*/ 17 w 30"/>
                <a:gd name="T35" fmla="*/ 29 h 32"/>
                <a:gd name="T36" fmla="*/ 17 w 30"/>
                <a:gd name="T37" fmla="*/ 27 h 32"/>
                <a:gd name="T38" fmla="*/ 14 w 30"/>
                <a:gd name="T39" fmla="*/ 25 h 32"/>
                <a:gd name="T40" fmla="*/ 6 w 30"/>
                <a:gd name="T41" fmla="*/ 20 h 32"/>
                <a:gd name="T42" fmla="*/ 5 w 30"/>
                <a:gd name="T43" fmla="*/ 19 h 32"/>
                <a:gd name="T44" fmla="*/ 4 w 30"/>
                <a:gd name="T45" fmla="*/ 19 h 32"/>
                <a:gd name="T46" fmla="*/ 2 w 30"/>
                <a:gd name="T47" fmla="*/ 19 h 32"/>
                <a:gd name="T48" fmla="*/ 1 w 30"/>
                <a:gd name="T49" fmla="*/ 20 h 32"/>
                <a:gd name="T50" fmla="*/ 0 w 30"/>
                <a:gd name="T51" fmla="*/ 20 h 32"/>
                <a:gd name="T52" fmla="*/ 5 w 30"/>
                <a:gd name="T53" fmla="*/ 13 h 32"/>
                <a:gd name="T54" fmla="*/ 23 w 30"/>
                <a:gd name="T55" fmla="*/ 12 h 32"/>
                <a:gd name="T56" fmla="*/ 17 w 30"/>
                <a:gd name="T57" fmla="*/ 8 h 32"/>
                <a:gd name="T58" fmla="*/ 14 w 30"/>
                <a:gd name="T59" fmla="*/ 6 h 32"/>
                <a:gd name="T60" fmla="*/ 13 w 30"/>
                <a:gd name="T61" fmla="*/ 6 h 32"/>
                <a:gd name="T62" fmla="*/ 11 w 30"/>
                <a:gd name="T63" fmla="*/ 7 h 32"/>
                <a:gd name="T64" fmla="*/ 10 w 30"/>
                <a:gd name="T65" fmla="*/ 8 h 32"/>
                <a:gd name="T66" fmla="*/ 9 w 30"/>
                <a:gd name="T67" fmla="*/ 7 h 32"/>
                <a:gd name="T68" fmla="*/ 15 w 30"/>
                <a:gd name="T69" fmla="*/ 0 h 32"/>
                <a:gd name="T70" fmla="*/ 16 w 30"/>
                <a:gd name="T7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32">
                  <a:moveTo>
                    <a:pt x="16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5"/>
                    <a:pt x="17" y="25"/>
                    <a:pt x="18" y="25"/>
                  </a:cubicBezTo>
                  <a:cubicBezTo>
                    <a:pt x="18" y="26"/>
                    <a:pt x="19" y="26"/>
                    <a:pt x="19" y="25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8"/>
                    <a:pt x="17" y="28"/>
                    <a:pt x="17" y="27"/>
                  </a:cubicBezTo>
                  <a:cubicBezTo>
                    <a:pt x="16" y="27"/>
                    <a:pt x="16" y="26"/>
                    <a:pt x="14" y="2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3" y="19"/>
                    <a:pt x="3" y="19"/>
                    <a:pt x="2" y="19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87EA436-AE80-5947-B5EC-507CD7F5D8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914" y="635422"/>
              <a:ext cx="90488" cy="95250"/>
            </a:xfrm>
            <a:custGeom>
              <a:avLst/>
              <a:gdLst>
                <a:gd name="T0" fmla="*/ 22 w 24"/>
                <a:gd name="T1" fmla="*/ 7 h 25"/>
                <a:gd name="T2" fmla="*/ 21 w 24"/>
                <a:gd name="T3" fmla="*/ 8 h 25"/>
                <a:gd name="T4" fmla="*/ 21 w 24"/>
                <a:gd name="T5" fmla="*/ 8 h 25"/>
                <a:gd name="T6" fmla="*/ 21 w 24"/>
                <a:gd name="T7" fmla="*/ 9 h 25"/>
                <a:gd name="T8" fmla="*/ 21 w 24"/>
                <a:gd name="T9" fmla="*/ 10 h 25"/>
                <a:gd name="T10" fmla="*/ 23 w 24"/>
                <a:gd name="T11" fmla="*/ 12 h 25"/>
                <a:gd name="T12" fmla="*/ 23 w 24"/>
                <a:gd name="T13" fmla="*/ 13 h 25"/>
                <a:gd name="T14" fmla="*/ 24 w 24"/>
                <a:gd name="T15" fmla="*/ 14 h 25"/>
                <a:gd name="T16" fmla="*/ 22 w 24"/>
                <a:gd name="T17" fmla="*/ 18 h 25"/>
                <a:gd name="T18" fmla="*/ 18 w 24"/>
                <a:gd name="T19" fmla="*/ 22 h 25"/>
                <a:gd name="T20" fmla="*/ 14 w 24"/>
                <a:gd name="T21" fmla="*/ 24 h 25"/>
                <a:gd name="T22" fmla="*/ 10 w 24"/>
                <a:gd name="T23" fmla="*/ 25 h 25"/>
                <a:gd name="T24" fmla="*/ 6 w 24"/>
                <a:gd name="T25" fmla="*/ 23 h 25"/>
                <a:gd name="T26" fmla="*/ 3 w 24"/>
                <a:gd name="T27" fmla="*/ 20 h 25"/>
                <a:gd name="T28" fmla="*/ 0 w 24"/>
                <a:gd name="T29" fmla="*/ 16 h 25"/>
                <a:gd name="T30" fmla="*/ 0 w 24"/>
                <a:gd name="T31" fmla="*/ 12 h 25"/>
                <a:gd name="T32" fmla="*/ 1 w 24"/>
                <a:gd name="T33" fmla="*/ 8 h 25"/>
                <a:gd name="T34" fmla="*/ 5 w 24"/>
                <a:gd name="T35" fmla="*/ 4 h 25"/>
                <a:gd name="T36" fmla="*/ 8 w 24"/>
                <a:gd name="T37" fmla="*/ 2 h 25"/>
                <a:gd name="T38" fmla="*/ 10 w 24"/>
                <a:gd name="T39" fmla="*/ 2 h 25"/>
                <a:gd name="T40" fmla="*/ 10 w 24"/>
                <a:gd name="T41" fmla="*/ 0 h 25"/>
                <a:gd name="T42" fmla="*/ 11 w 24"/>
                <a:gd name="T43" fmla="*/ 0 h 25"/>
                <a:gd name="T44" fmla="*/ 16 w 24"/>
                <a:gd name="T45" fmla="*/ 5 h 25"/>
                <a:gd name="T46" fmla="*/ 15 w 24"/>
                <a:gd name="T47" fmla="*/ 6 h 25"/>
                <a:gd name="T48" fmla="*/ 10 w 24"/>
                <a:gd name="T49" fmla="*/ 4 h 25"/>
                <a:gd name="T50" fmla="*/ 6 w 24"/>
                <a:gd name="T51" fmla="*/ 5 h 25"/>
                <a:gd name="T52" fmla="*/ 4 w 24"/>
                <a:gd name="T53" fmla="*/ 10 h 25"/>
                <a:gd name="T54" fmla="*/ 7 w 24"/>
                <a:gd name="T55" fmla="*/ 16 h 25"/>
                <a:gd name="T56" fmla="*/ 13 w 24"/>
                <a:gd name="T57" fmla="*/ 21 h 25"/>
                <a:gd name="T58" fmla="*/ 18 w 24"/>
                <a:gd name="T59" fmla="*/ 20 h 25"/>
                <a:gd name="T60" fmla="*/ 19 w 24"/>
                <a:gd name="T61" fmla="*/ 18 h 25"/>
                <a:gd name="T62" fmla="*/ 20 w 24"/>
                <a:gd name="T63" fmla="*/ 17 h 25"/>
                <a:gd name="T64" fmla="*/ 17 w 24"/>
                <a:gd name="T65" fmla="*/ 13 h 25"/>
                <a:gd name="T66" fmla="*/ 17 w 24"/>
                <a:gd name="T67" fmla="*/ 13 h 25"/>
                <a:gd name="T68" fmla="*/ 16 w 24"/>
                <a:gd name="T69" fmla="*/ 13 h 25"/>
                <a:gd name="T70" fmla="*/ 14 w 24"/>
                <a:gd name="T71" fmla="*/ 13 h 25"/>
                <a:gd name="T72" fmla="*/ 13 w 24"/>
                <a:gd name="T73" fmla="*/ 14 h 25"/>
                <a:gd name="T74" fmla="*/ 13 w 24"/>
                <a:gd name="T75" fmla="*/ 13 h 25"/>
                <a:gd name="T76" fmla="*/ 21 w 24"/>
                <a:gd name="T77" fmla="*/ 6 h 25"/>
                <a:gd name="T78" fmla="*/ 22 w 24"/>
                <a:gd name="T7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" h="25">
                  <a:moveTo>
                    <a:pt x="22" y="7"/>
                  </a:moveTo>
                  <a:cubicBezTo>
                    <a:pt x="22" y="7"/>
                    <a:pt x="22" y="7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4" y="15"/>
                    <a:pt x="23" y="16"/>
                    <a:pt x="22" y="18"/>
                  </a:cubicBezTo>
                  <a:cubicBezTo>
                    <a:pt x="21" y="19"/>
                    <a:pt x="19" y="21"/>
                    <a:pt x="18" y="22"/>
                  </a:cubicBezTo>
                  <a:cubicBezTo>
                    <a:pt x="17" y="23"/>
                    <a:pt x="16" y="23"/>
                    <a:pt x="14" y="24"/>
                  </a:cubicBezTo>
                  <a:cubicBezTo>
                    <a:pt x="13" y="24"/>
                    <a:pt x="12" y="25"/>
                    <a:pt x="10" y="25"/>
                  </a:cubicBezTo>
                  <a:cubicBezTo>
                    <a:pt x="9" y="24"/>
                    <a:pt x="8" y="24"/>
                    <a:pt x="6" y="23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2" y="19"/>
                    <a:pt x="1" y="18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2" y="6"/>
                    <a:pt x="3" y="5"/>
                    <a:pt x="5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6"/>
                    <a:pt x="4" y="8"/>
                    <a:pt x="4" y="10"/>
                  </a:cubicBezTo>
                  <a:cubicBezTo>
                    <a:pt x="4" y="12"/>
                    <a:pt x="5" y="14"/>
                    <a:pt x="7" y="16"/>
                  </a:cubicBezTo>
                  <a:cubicBezTo>
                    <a:pt x="9" y="19"/>
                    <a:pt x="11" y="20"/>
                    <a:pt x="13" y="21"/>
                  </a:cubicBezTo>
                  <a:cubicBezTo>
                    <a:pt x="15" y="22"/>
                    <a:pt x="16" y="21"/>
                    <a:pt x="18" y="20"/>
                  </a:cubicBezTo>
                  <a:cubicBezTo>
                    <a:pt x="18" y="20"/>
                    <a:pt x="19" y="19"/>
                    <a:pt x="19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D3912-D8EB-6442-8755-0CDFBFDC7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714" y="536997"/>
              <a:ext cx="88900" cy="95250"/>
            </a:xfrm>
            <a:custGeom>
              <a:avLst/>
              <a:gdLst>
                <a:gd name="T0" fmla="*/ 24 w 24"/>
                <a:gd name="T1" fmla="*/ 1 h 25"/>
                <a:gd name="T2" fmla="*/ 23 w 24"/>
                <a:gd name="T3" fmla="*/ 2 h 25"/>
                <a:gd name="T4" fmla="*/ 22 w 24"/>
                <a:gd name="T5" fmla="*/ 3 h 25"/>
                <a:gd name="T6" fmla="*/ 21 w 24"/>
                <a:gd name="T7" fmla="*/ 4 h 25"/>
                <a:gd name="T8" fmla="*/ 22 w 24"/>
                <a:gd name="T9" fmla="*/ 7 h 25"/>
                <a:gd name="T10" fmla="*/ 24 w 24"/>
                <a:gd name="T11" fmla="*/ 15 h 25"/>
                <a:gd name="T12" fmla="*/ 23 w 24"/>
                <a:gd name="T13" fmla="*/ 21 h 25"/>
                <a:gd name="T14" fmla="*/ 17 w 24"/>
                <a:gd name="T15" fmla="*/ 24 h 25"/>
                <a:gd name="T16" fmla="*/ 10 w 24"/>
                <a:gd name="T17" fmla="*/ 24 h 25"/>
                <a:gd name="T18" fmla="*/ 6 w 24"/>
                <a:gd name="T19" fmla="*/ 19 h 25"/>
                <a:gd name="T20" fmla="*/ 4 w 24"/>
                <a:gd name="T21" fmla="*/ 9 h 25"/>
                <a:gd name="T22" fmla="*/ 3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0 w 24"/>
                <a:gd name="T29" fmla="*/ 8 h 25"/>
                <a:gd name="T30" fmla="*/ 0 w 24"/>
                <a:gd name="T31" fmla="*/ 7 h 25"/>
                <a:gd name="T32" fmla="*/ 11 w 24"/>
                <a:gd name="T33" fmla="*/ 4 h 25"/>
                <a:gd name="T34" fmla="*/ 11 w 24"/>
                <a:gd name="T35" fmla="*/ 5 h 25"/>
                <a:gd name="T36" fmla="*/ 10 w 24"/>
                <a:gd name="T37" fmla="*/ 5 h 25"/>
                <a:gd name="T38" fmla="*/ 9 w 24"/>
                <a:gd name="T39" fmla="*/ 6 h 25"/>
                <a:gd name="T40" fmla="*/ 9 w 24"/>
                <a:gd name="T41" fmla="*/ 7 h 25"/>
                <a:gd name="T42" fmla="*/ 9 w 24"/>
                <a:gd name="T43" fmla="*/ 8 h 25"/>
                <a:gd name="T44" fmla="*/ 11 w 24"/>
                <a:gd name="T45" fmla="*/ 18 h 25"/>
                <a:gd name="T46" fmla="*/ 14 w 24"/>
                <a:gd name="T47" fmla="*/ 22 h 25"/>
                <a:gd name="T48" fmla="*/ 18 w 24"/>
                <a:gd name="T49" fmla="*/ 22 h 25"/>
                <a:gd name="T50" fmla="*/ 22 w 24"/>
                <a:gd name="T51" fmla="*/ 20 h 25"/>
                <a:gd name="T52" fmla="*/ 22 w 24"/>
                <a:gd name="T53" fmla="*/ 15 h 25"/>
                <a:gd name="T54" fmla="*/ 20 w 24"/>
                <a:gd name="T55" fmla="*/ 8 h 25"/>
                <a:gd name="T56" fmla="*/ 19 w 24"/>
                <a:gd name="T57" fmla="*/ 5 h 25"/>
                <a:gd name="T58" fmla="*/ 18 w 24"/>
                <a:gd name="T59" fmla="*/ 4 h 25"/>
                <a:gd name="T60" fmla="*/ 17 w 24"/>
                <a:gd name="T61" fmla="*/ 4 h 25"/>
                <a:gd name="T62" fmla="*/ 15 w 24"/>
                <a:gd name="T63" fmla="*/ 4 h 25"/>
                <a:gd name="T64" fmla="*/ 15 w 24"/>
                <a:gd name="T65" fmla="*/ 3 h 25"/>
                <a:gd name="T66" fmla="*/ 24 w 24"/>
                <a:gd name="T67" fmla="*/ 0 h 25"/>
                <a:gd name="T68" fmla="*/ 24 w 24"/>
                <a:gd name="T6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25">
                  <a:moveTo>
                    <a:pt x="24" y="1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1" y="5"/>
                    <a:pt x="21" y="6"/>
                    <a:pt x="22" y="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7"/>
                    <a:pt x="24" y="19"/>
                    <a:pt x="23" y="21"/>
                  </a:cubicBezTo>
                  <a:cubicBezTo>
                    <a:pt x="22" y="22"/>
                    <a:pt x="20" y="24"/>
                    <a:pt x="17" y="24"/>
                  </a:cubicBezTo>
                  <a:cubicBezTo>
                    <a:pt x="15" y="25"/>
                    <a:pt x="12" y="25"/>
                    <a:pt x="10" y="24"/>
                  </a:cubicBezTo>
                  <a:cubicBezTo>
                    <a:pt x="8" y="23"/>
                    <a:pt x="7" y="22"/>
                    <a:pt x="6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20"/>
                    <a:pt x="13" y="21"/>
                    <a:pt x="14" y="22"/>
                  </a:cubicBezTo>
                  <a:cubicBezTo>
                    <a:pt x="15" y="22"/>
                    <a:pt x="16" y="23"/>
                    <a:pt x="18" y="22"/>
                  </a:cubicBezTo>
                  <a:cubicBezTo>
                    <a:pt x="20" y="22"/>
                    <a:pt x="21" y="21"/>
                    <a:pt x="22" y="20"/>
                  </a:cubicBezTo>
                  <a:cubicBezTo>
                    <a:pt x="22" y="18"/>
                    <a:pt x="22" y="17"/>
                    <a:pt x="22" y="1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5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CE5959F-EB7C-314F-A16C-5807AD15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764" y="529060"/>
              <a:ext cx="93663" cy="84138"/>
            </a:xfrm>
            <a:custGeom>
              <a:avLst/>
              <a:gdLst>
                <a:gd name="T0" fmla="*/ 25 w 25"/>
                <a:gd name="T1" fmla="*/ 2 h 22"/>
                <a:gd name="T2" fmla="*/ 24 w 25"/>
                <a:gd name="T3" fmla="*/ 2 h 22"/>
                <a:gd name="T4" fmla="*/ 22 w 25"/>
                <a:gd name="T5" fmla="*/ 3 h 22"/>
                <a:gd name="T6" fmla="*/ 21 w 25"/>
                <a:gd name="T7" fmla="*/ 4 h 22"/>
                <a:gd name="T8" fmla="*/ 21 w 25"/>
                <a:gd name="T9" fmla="*/ 7 h 22"/>
                <a:gd name="T10" fmla="*/ 21 w 25"/>
                <a:gd name="T11" fmla="*/ 22 h 22"/>
                <a:gd name="T12" fmla="*/ 18 w 25"/>
                <a:gd name="T13" fmla="*/ 22 h 22"/>
                <a:gd name="T14" fmla="*/ 5 w 25"/>
                <a:gd name="T15" fmla="*/ 5 h 22"/>
                <a:gd name="T16" fmla="*/ 5 w 25"/>
                <a:gd name="T17" fmla="*/ 15 h 22"/>
                <a:gd name="T18" fmla="*/ 5 w 25"/>
                <a:gd name="T19" fmla="*/ 18 h 22"/>
                <a:gd name="T20" fmla="*/ 6 w 25"/>
                <a:gd name="T21" fmla="*/ 20 h 22"/>
                <a:gd name="T22" fmla="*/ 7 w 25"/>
                <a:gd name="T23" fmla="*/ 20 h 22"/>
                <a:gd name="T24" fmla="*/ 9 w 25"/>
                <a:gd name="T25" fmla="*/ 21 h 22"/>
                <a:gd name="T26" fmla="*/ 9 w 25"/>
                <a:gd name="T27" fmla="*/ 22 h 22"/>
                <a:gd name="T28" fmla="*/ 0 w 25"/>
                <a:gd name="T29" fmla="*/ 22 h 22"/>
                <a:gd name="T30" fmla="*/ 0 w 25"/>
                <a:gd name="T31" fmla="*/ 20 h 22"/>
                <a:gd name="T32" fmla="*/ 1 w 25"/>
                <a:gd name="T33" fmla="*/ 20 h 22"/>
                <a:gd name="T34" fmla="*/ 2 w 25"/>
                <a:gd name="T35" fmla="*/ 20 h 22"/>
                <a:gd name="T36" fmla="*/ 3 w 25"/>
                <a:gd name="T37" fmla="*/ 18 h 22"/>
                <a:gd name="T38" fmla="*/ 3 w 25"/>
                <a:gd name="T39" fmla="*/ 15 h 22"/>
                <a:gd name="T40" fmla="*/ 4 w 25"/>
                <a:gd name="T41" fmla="*/ 5 h 22"/>
                <a:gd name="T42" fmla="*/ 3 w 25"/>
                <a:gd name="T43" fmla="*/ 4 h 22"/>
                <a:gd name="T44" fmla="*/ 3 w 25"/>
                <a:gd name="T45" fmla="*/ 3 h 22"/>
                <a:gd name="T46" fmla="*/ 2 w 25"/>
                <a:gd name="T47" fmla="*/ 2 h 22"/>
                <a:gd name="T48" fmla="*/ 0 w 25"/>
                <a:gd name="T49" fmla="*/ 2 h 22"/>
                <a:gd name="T50" fmla="*/ 0 w 25"/>
                <a:gd name="T51" fmla="*/ 0 h 22"/>
                <a:gd name="T52" fmla="*/ 8 w 25"/>
                <a:gd name="T53" fmla="*/ 1 h 22"/>
                <a:gd name="T54" fmla="*/ 19 w 25"/>
                <a:gd name="T55" fmla="*/ 15 h 22"/>
                <a:gd name="T56" fmla="*/ 19 w 25"/>
                <a:gd name="T57" fmla="*/ 7 h 22"/>
                <a:gd name="T58" fmla="*/ 19 w 25"/>
                <a:gd name="T59" fmla="*/ 4 h 22"/>
                <a:gd name="T60" fmla="*/ 18 w 25"/>
                <a:gd name="T61" fmla="*/ 3 h 22"/>
                <a:gd name="T62" fmla="*/ 17 w 25"/>
                <a:gd name="T63" fmla="*/ 2 h 22"/>
                <a:gd name="T64" fmla="*/ 16 w 25"/>
                <a:gd name="T65" fmla="*/ 2 h 22"/>
                <a:gd name="T66" fmla="*/ 16 w 25"/>
                <a:gd name="T67" fmla="*/ 1 h 22"/>
                <a:gd name="T68" fmla="*/ 25 w 25"/>
                <a:gd name="T69" fmla="*/ 1 h 22"/>
                <a:gd name="T70" fmla="*/ 25 w 25"/>
                <a:gd name="T7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2">
                  <a:moveTo>
                    <a:pt x="25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7"/>
                    <a:pt x="3" y="1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5"/>
                    <a:pt x="19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8" y="3"/>
                    <a:pt x="18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83A60AB-EA99-4E42-9DE8-045D8365EF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701" y="544935"/>
              <a:ext cx="63500" cy="87313"/>
            </a:xfrm>
            <a:custGeom>
              <a:avLst/>
              <a:gdLst>
                <a:gd name="T0" fmla="*/ 11 w 17"/>
                <a:gd name="T1" fmla="*/ 23 h 23"/>
                <a:gd name="T2" fmla="*/ 0 w 17"/>
                <a:gd name="T3" fmla="*/ 20 h 23"/>
                <a:gd name="T4" fmla="*/ 0 w 17"/>
                <a:gd name="T5" fmla="*/ 19 h 23"/>
                <a:gd name="T6" fmla="*/ 2 w 17"/>
                <a:gd name="T7" fmla="*/ 19 h 23"/>
                <a:gd name="T8" fmla="*/ 3 w 17"/>
                <a:gd name="T9" fmla="*/ 19 h 23"/>
                <a:gd name="T10" fmla="*/ 3 w 17"/>
                <a:gd name="T11" fmla="*/ 19 h 23"/>
                <a:gd name="T12" fmla="*/ 4 w 17"/>
                <a:gd name="T13" fmla="*/ 18 h 23"/>
                <a:gd name="T14" fmla="*/ 8 w 17"/>
                <a:gd name="T15" fmla="*/ 4 h 23"/>
                <a:gd name="T16" fmla="*/ 8 w 17"/>
                <a:gd name="T17" fmla="*/ 3 h 23"/>
                <a:gd name="T18" fmla="*/ 7 w 17"/>
                <a:gd name="T19" fmla="*/ 2 h 23"/>
                <a:gd name="T20" fmla="*/ 6 w 17"/>
                <a:gd name="T21" fmla="*/ 1 h 23"/>
                <a:gd name="T22" fmla="*/ 5 w 17"/>
                <a:gd name="T23" fmla="*/ 1 h 23"/>
                <a:gd name="T24" fmla="*/ 5 w 17"/>
                <a:gd name="T25" fmla="*/ 0 h 23"/>
                <a:gd name="T26" fmla="*/ 17 w 17"/>
                <a:gd name="T27" fmla="*/ 3 h 23"/>
                <a:gd name="T28" fmla="*/ 16 w 17"/>
                <a:gd name="T29" fmla="*/ 4 h 23"/>
                <a:gd name="T30" fmla="*/ 15 w 17"/>
                <a:gd name="T31" fmla="*/ 4 h 23"/>
                <a:gd name="T32" fmla="*/ 14 w 17"/>
                <a:gd name="T33" fmla="*/ 4 h 23"/>
                <a:gd name="T34" fmla="*/ 13 w 17"/>
                <a:gd name="T35" fmla="*/ 4 h 23"/>
                <a:gd name="T36" fmla="*/ 13 w 17"/>
                <a:gd name="T37" fmla="*/ 5 h 23"/>
                <a:gd name="T38" fmla="*/ 9 w 17"/>
                <a:gd name="T39" fmla="*/ 19 h 23"/>
                <a:gd name="T40" fmla="*/ 9 w 17"/>
                <a:gd name="T41" fmla="*/ 20 h 23"/>
                <a:gd name="T42" fmla="*/ 10 w 17"/>
                <a:gd name="T43" fmla="*/ 21 h 23"/>
                <a:gd name="T44" fmla="*/ 11 w 17"/>
                <a:gd name="T45" fmla="*/ 22 h 23"/>
                <a:gd name="T46" fmla="*/ 12 w 17"/>
                <a:gd name="T47" fmla="*/ 22 h 23"/>
                <a:gd name="T48" fmla="*/ 11 w 17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3">
                  <a:moveTo>
                    <a:pt x="11" y="2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1"/>
                    <a:pt x="10" y="21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12FE4F1-7295-C044-B46F-08B6856525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2176" y="575097"/>
              <a:ext cx="82550" cy="95250"/>
            </a:xfrm>
            <a:custGeom>
              <a:avLst/>
              <a:gdLst>
                <a:gd name="T0" fmla="*/ 22 w 22"/>
                <a:gd name="T1" fmla="*/ 12 h 25"/>
                <a:gd name="T2" fmla="*/ 21 w 22"/>
                <a:gd name="T3" fmla="*/ 12 h 25"/>
                <a:gd name="T4" fmla="*/ 20 w 22"/>
                <a:gd name="T5" fmla="*/ 12 h 25"/>
                <a:gd name="T6" fmla="*/ 19 w 22"/>
                <a:gd name="T7" fmla="*/ 12 h 25"/>
                <a:gd name="T8" fmla="*/ 17 w 22"/>
                <a:gd name="T9" fmla="*/ 13 h 25"/>
                <a:gd name="T10" fmla="*/ 15 w 22"/>
                <a:gd name="T11" fmla="*/ 15 h 25"/>
                <a:gd name="T12" fmla="*/ 11 w 22"/>
                <a:gd name="T13" fmla="*/ 18 h 25"/>
                <a:gd name="T14" fmla="*/ 7 w 22"/>
                <a:gd name="T15" fmla="*/ 21 h 25"/>
                <a:gd name="T16" fmla="*/ 3 w 22"/>
                <a:gd name="T17" fmla="*/ 25 h 25"/>
                <a:gd name="T18" fmla="*/ 0 w 22"/>
                <a:gd name="T19" fmla="*/ 24 h 25"/>
                <a:gd name="T20" fmla="*/ 1 w 22"/>
                <a:gd name="T21" fmla="*/ 12 h 25"/>
                <a:gd name="T22" fmla="*/ 2 w 22"/>
                <a:gd name="T23" fmla="*/ 5 h 25"/>
                <a:gd name="T24" fmla="*/ 2 w 22"/>
                <a:gd name="T25" fmla="*/ 3 h 25"/>
                <a:gd name="T26" fmla="*/ 1 w 22"/>
                <a:gd name="T27" fmla="*/ 2 h 25"/>
                <a:gd name="T28" fmla="*/ 1 w 22"/>
                <a:gd name="T29" fmla="*/ 1 h 25"/>
                <a:gd name="T30" fmla="*/ 0 w 22"/>
                <a:gd name="T31" fmla="*/ 1 h 25"/>
                <a:gd name="T32" fmla="*/ 1 w 22"/>
                <a:gd name="T33" fmla="*/ 0 h 25"/>
                <a:gd name="T34" fmla="*/ 11 w 22"/>
                <a:gd name="T35" fmla="*/ 5 h 25"/>
                <a:gd name="T36" fmla="*/ 10 w 22"/>
                <a:gd name="T37" fmla="*/ 6 h 25"/>
                <a:gd name="T38" fmla="*/ 8 w 22"/>
                <a:gd name="T39" fmla="*/ 5 h 25"/>
                <a:gd name="T40" fmla="*/ 7 w 22"/>
                <a:gd name="T41" fmla="*/ 6 h 25"/>
                <a:gd name="T42" fmla="*/ 7 w 22"/>
                <a:gd name="T43" fmla="*/ 6 h 25"/>
                <a:gd name="T44" fmla="*/ 7 w 22"/>
                <a:gd name="T45" fmla="*/ 6 h 25"/>
                <a:gd name="T46" fmla="*/ 6 w 22"/>
                <a:gd name="T47" fmla="*/ 11 h 25"/>
                <a:gd name="T48" fmla="*/ 6 w 22"/>
                <a:gd name="T49" fmla="*/ 21 h 25"/>
                <a:gd name="T50" fmla="*/ 11 w 22"/>
                <a:gd name="T51" fmla="*/ 16 h 25"/>
                <a:gd name="T52" fmla="*/ 14 w 22"/>
                <a:gd name="T53" fmla="*/ 13 h 25"/>
                <a:gd name="T54" fmla="*/ 16 w 22"/>
                <a:gd name="T55" fmla="*/ 12 h 25"/>
                <a:gd name="T56" fmla="*/ 17 w 22"/>
                <a:gd name="T57" fmla="*/ 11 h 25"/>
                <a:gd name="T58" fmla="*/ 16 w 22"/>
                <a:gd name="T59" fmla="*/ 10 h 25"/>
                <a:gd name="T60" fmla="*/ 14 w 22"/>
                <a:gd name="T61" fmla="*/ 8 h 25"/>
                <a:gd name="T62" fmla="*/ 15 w 22"/>
                <a:gd name="T63" fmla="*/ 7 h 25"/>
                <a:gd name="T64" fmla="*/ 22 w 22"/>
                <a:gd name="T65" fmla="*/ 11 h 25"/>
                <a:gd name="T66" fmla="*/ 22 w 22"/>
                <a:gd name="T6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5">
                  <a:moveTo>
                    <a:pt x="22" y="12"/>
                  </a:move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3"/>
                    <a:pt x="17" y="13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6"/>
                    <a:pt x="13" y="17"/>
                    <a:pt x="11" y="18"/>
                  </a:cubicBezTo>
                  <a:cubicBezTo>
                    <a:pt x="10" y="19"/>
                    <a:pt x="9" y="20"/>
                    <a:pt x="7" y="21"/>
                  </a:cubicBezTo>
                  <a:cubicBezTo>
                    <a:pt x="6" y="23"/>
                    <a:pt x="4" y="24"/>
                    <a:pt x="3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1" y="16"/>
                    <a:pt x="1" y="12"/>
                  </a:cubicBezTo>
                  <a:cubicBezTo>
                    <a:pt x="2" y="9"/>
                    <a:pt x="2" y="6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9"/>
                    <a:pt x="6" y="11"/>
                  </a:cubicBezTo>
                  <a:cubicBezTo>
                    <a:pt x="6" y="13"/>
                    <a:pt x="6" y="16"/>
                    <a:pt x="6" y="21"/>
                  </a:cubicBezTo>
                  <a:cubicBezTo>
                    <a:pt x="8" y="19"/>
                    <a:pt x="9" y="18"/>
                    <a:pt x="11" y="16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15" y="13"/>
                    <a:pt x="15" y="12"/>
                    <a:pt x="16" y="12"/>
                  </a:cubicBezTo>
                  <a:cubicBezTo>
                    <a:pt x="16" y="12"/>
                    <a:pt x="16" y="11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16" y="10"/>
                    <a:pt x="15" y="9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4876005-AE13-3D4F-A074-EDE166A09C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6789" y="651297"/>
              <a:ext cx="104775" cy="109538"/>
            </a:xfrm>
            <a:custGeom>
              <a:avLst/>
              <a:gdLst>
                <a:gd name="T0" fmla="*/ 25 w 28"/>
                <a:gd name="T1" fmla="*/ 17 h 29"/>
                <a:gd name="T2" fmla="*/ 24 w 28"/>
                <a:gd name="T3" fmla="*/ 16 h 29"/>
                <a:gd name="T4" fmla="*/ 24 w 28"/>
                <a:gd name="T5" fmla="*/ 13 h 29"/>
                <a:gd name="T6" fmla="*/ 24 w 28"/>
                <a:gd name="T7" fmla="*/ 11 h 29"/>
                <a:gd name="T8" fmla="*/ 23 w 28"/>
                <a:gd name="T9" fmla="*/ 10 h 29"/>
                <a:gd name="T10" fmla="*/ 22 w 28"/>
                <a:gd name="T11" fmla="*/ 9 h 29"/>
                <a:gd name="T12" fmla="*/ 20 w 28"/>
                <a:gd name="T13" fmla="*/ 7 h 29"/>
                <a:gd name="T14" fmla="*/ 14 w 28"/>
                <a:gd name="T15" fmla="*/ 13 h 29"/>
                <a:gd name="T16" fmla="*/ 16 w 28"/>
                <a:gd name="T17" fmla="*/ 14 h 29"/>
                <a:gd name="T18" fmla="*/ 17 w 28"/>
                <a:gd name="T19" fmla="*/ 15 h 29"/>
                <a:gd name="T20" fmla="*/ 19 w 28"/>
                <a:gd name="T21" fmla="*/ 15 h 29"/>
                <a:gd name="T22" fmla="*/ 20 w 28"/>
                <a:gd name="T23" fmla="*/ 15 h 29"/>
                <a:gd name="T24" fmla="*/ 21 w 28"/>
                <a:gd name="T25" fmla="*/ 14 h 29"/>
                <a:gd name="T26" fmla="*/ 22 w 28"/>
                <a:gd name="T27" fmla="*/ 15 h 29"/>
                <a:gd name="T28" fmla="*/ 16 w 28"/>
                <a:gd name="T29" fmla="*/ 21 h 29"/>
                <a:gd name="T30" fmla="*/ 15 w 28"/>
                <a:gd name="T31" fmla="*/ 21 h 29"/>
                <a:gd name="T32" fmla="*/ 16 w 28"/>
                <a:gd name="T33" fmla="*/ 19 h 29"/>
                <a:gd name="T34" fmla="*/ 16 w 28"/>
                <a:gd name="T35" fmla="*/ 18 h 29"/>
                <a:gd name="T36" fmla="*/ 16 w 28"/>
                <a:gd name="T37" fmla="*/ 16 h 29"/>
                <a:gd name="T38" fmla="*/ 15 w 28"/>
                <a:gd name="T39" fmla="*/ 15 h 29"/>
                <a:gd name="T40" fmla="*/ 13 w 28"/>
                <a:gd name="T41" fmla="*/ 14 h 29"/>
                <a:gd name="T42" fmla="*/ 9 w 28"/>
                <a:gd name="T43" fmla="*/ 18 h 29"/>
                <a:gd name="T44" fmla="*/ 8 w 28"/>
                <a:gd name="T45" fmla="*/ 20 h 29"/>
                <a:gd name="T46" fmla="*/ 8 w 28"/>
                <a:gd name="T47" fmla="*/ 21 h 29"/>
                <a:gd name="T48" fmla="*/ 9 w 28"/>
                <a:gd name="T49" fmla="*/ 21 h 29"/>
                <a:gd name="T50" fmla="*/ 10 w 28"/>
                <a:gd name="T51" fmla="*/ 23 h 29"/>
                <a:gd name="T52" fmla="*/ 11 w 28"/>
                <a:gd name="T53" fmla="*/ 24 h 29"/>
                <a:gd name="T54" fmla="*/ 12 w 28"/>
                <a:gd name="T55" fmla="*/ 24 h 29"/>
                <a:gd name="T56" fmla="*/ 13 w 28"/>
                <a:gd name="T57" fmla="*/ 25 h 29"/>
                <a:gd name="T58" fmla="*/ 14 w 28"/>
                <a:gd name="T59" fmla="*/ 25 h 29"/>
                <a:gd name="T60" fmla="*/ 16 w 28"/>
                <a:gd name="T61" fmla="*/ 25 h 29"/>
                <a:gd name="T62" fmla="*/ 19 w 28"/>
                <a:gd name="T63" fmla="*/ 24 h 29"/>
                <a:gd name="T64" fmla="*/ 20 w 28"/>
                <a:gd name="T65" fmla="*/ 25 h 29"/>
                <a:gd name="T66" fmla="*/ 15 w 28"/>
                <a:gd name="T67" fmla="*/ 29 h 29"/>
                <a:gd name="T68" fmla="*/ 0 w 28"/>
                <a:gd name="T69" fmla="*/ 16 h 29"/>
                <a:gd name="T70" fmla="*/ 1 w 28"/>
                <a:gd name="T71" fmla="*/ 15 h 29"/>
                <a:gd name="T72" fmla="*/ 2 w 28"/>
                <a:gd name="T73" fmla="*/ 16 h 29"/>
                <a:gd name="T74" fmla="*/ 3 w 28"/>
                <a:gd name="T75" fmla="*/ 16 h 29"/>
                <a:gd name="T76" fmla="*/ 4 w 28"/>
                <a:gd name="T77" fmla="*/ 16 h 29"/>
                <a:gd name="T78" fmla="*/ 5 w 28"/>
                <a:gd name="T79" fmla="*/ 16 h 29"/>
                <a:gd name="T80" fmla="*/ 15 w 28"/>
                <a:gd name="T81" fmla="*/ 5 h 29"/>
                <a:gd name="T82" fmla="*/ 15 w 28"/>
                <a:gd name="T83" fmla="*/ 4 h 29"/>
                <a:gd name="T84" fmla="*/ 15 w 28"/>
                <a:gd name="T85" fmla="*/ 3 h 29"/>
                <a:gd name="T86" fmla="*/ 14 w 28"/>
                <a:gd name="T87" fmla="*/ 2 h 29"/>
                <a:gd name="T88" fmla="*/ 14 w 28"/>
                <a:gd name="T89" fmla="*/ 1 h 29"/>
                <a:gd name="T90" fmla="*/ 15 w 28"/>
                <a:gd name="T91" fmla="*/ 0 h 29"/>
                <a:gd name="T92" fmla="*/ 28 w 28"/>
                <a:gd name="T93" fmla="*/ 13 h 29"/>
                <a:gd name="T94" fmla="*/ 25 w 28"/>
                <a:gd name="T9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9">
                  <a:moveTo>
                    <a:pt x="25" y="17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4" y="12"/>
                    <a:pt x="24" y="11"/>
                    <a:pt x="24" y="11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5"/>
                    <a:pt x="19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6" y="17"/>
                    <a:pt x="16" y="17"/>
                    <a:pt x="16" y="16"/>
                  </a:cubicBezTo>
                  <a:cubicBezTo>
                    <a:pt x="16" y="16"/>
                    <a:pt x="15" y="16"/>
                    <a:pt x="15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2"/>
                    <a:pt x="9" y="22"/>
                    <a:pt x="10" y="23"/>
                  </a:cubicBezTo>
                  <a:cubicBezTo>
                    <a:pt x="10" y="23"/>
                    <a:pt x="11" y="23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C74E7C9-24A3-2944-A604-6E3AAAEBA1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52514" y="749722"/>
              <a:ext cx="98425" cy="120650"/>
            </a:xfrm>
            <a:custGeom>
              <a:avLst/>
              <a:gdLst>
                <a:gd name="T0" fmla="*/ 13 w 26"/>
                <a:gd name="T1" fmla="*/ 32 h 32"/>
                <a:gd name="T2" fmla="*/ 8 w 26"/>
                <a:gd name="T3" fmla="*/ 25 h 32"/>
                <a:gd name="T4" fmla="*/ 11 w 26"/>
                <a:gd name="T5" fmla="*/ 20 h 32"/>
                <a:gd name="T6" fmla="*/ 12 w 26"/>
                <a:gd name="T7" fmla="*/ 14 h 32"/>
                <a:gd name="T8" fmla="*/ 12 w 26"/>
                <a:gd name="T9" fmla="*/ 14 h 32"/>
                <a:gd name="T10" fmla="*/ 7 w 26"/>
                <a:gd name="T11" fmla="*/ 17 h 32"/>
                <a:gd name="T12" fmla="*/ 6 w 26"/>
                <a:gd name="T13" fmla="*/ 18 h 32"/>
                <a:gd name="T14" fmla="*/ 6 w 26"/>
                <a:gd name="T15" fmla="*/ 19 h 32"/>
                <a:gd name="T16" fmla="*/ 6 w 26"/>
                <a:gd name="T17" fmla="*/ 20 h 32"/>
                <a:gd name="T18" fmla="*/ 7 w 26"/>
                <a:gd name="T19" fmla="*/ 21 h 32"/>
                <a:gd name="T20" fmla="*/ 6 w 26"/>
                <a:gd name="T21" fmla="*/ 21 h 32"/>
                <a:gd name="T22" fmla="*/ 0 w 26"/>
                <a:gd name="T23" fmla="*/ 12 h 32"/>
                <a:gd name="T24" fmla="*/ 0 w 26"/>
                <a:gd name="T25" fmla="*/ 11 h 32"/>
                <a:gd name="T26" fmla="*/ 1 w 26"/>
                <a:gd name="T27" fmla="*/ 12 h 32"/>
                <a:gd name="T28" fmla="*/ 2 w 26"/>
                <a:gd name="T29" fmla="*/ 13 h 32"/>
                <a:gd name="T30" fmla="*/ 3 w 26"/>
                <a:gd name="T31" fmla="*/ 13 h 32"/>
                <a:gd name="T32" fmla="*/ 4 w 26"/>
                <a:gd name="T33" fmla="*/ 13 h 32"/>
                <a:gd name="T34" fmla="*/ 16 w 26"/>
                <a:gd name="T35" fmla="*/ 5 h 32"/>
                <a:gd name="T36" fmla="*/ 17 w 26"/>
                <a:gd name="T37" fmla="*/ 4 h 32"/>
                <a:gd name="T38" fmla="*/ 17 w 26"/>
                <a:gd name="T39" fmla="*/ 3 h 32"/>
                <a:gd name="T40" fmla="*/ 17 w 26"/>
                <a:gd name="T41" fmla="*/ 2 h 32"/>
                <a:gd name="T42" fmla="*/ 16 w 26"/>
                <a:gd name="T43" fmla="*/ 1 h 32"/>
                <a:gd name="T44" fmla="*/ 17 w 26"/>
                <a:gd name="T45" fmla="*/ 0 h 32"/>
                <a:gd name="T46" fmla="*/ 24 w 26"/>
                <a:gd name="T47" fmla="*/ 10 h 32"/>
                <a:gd name="T48" fmla="*/ 26 w 26"/>
                <a:gd name="T49" fmla="*/ 16 h 32"/>
                <a:gd name="T50" fmla="*/ 24 w 26"/>
                <a:gd name="T51" fmla="*/ 20 h 32"/>
                <a:gd name="T52" fmla="*/ 20 w 26"/>
                <a:gd name="T53" fmla="*/ 21 h 32"/>
                <a:gd name="T54" fmla="*/ 16 w 26"/>
                <a:gd name="T55" fmla="*/ 19 h 32"/>
                <a:gd name="T56" fmla="*/ 15 w 26"/>
                <a:gd name="T57" fmla="*/ 22 h 32"/>
                <a:gd name="T58" fmla="*/ 14 w 26"/>
                <a:gd name="T59" fmla="*/ 26 h 32"/>
                <a:gd name="T60" fmla="*/ 13 w 26"/>
                <a:gd name="T61" fmla="*/ 28 h 32"/>
                <a:gd name="T62" fmla="*/ 13 w 26"/>
                <a:gd name="T63" fmla="*/ 30 h 32"/>
                <a:gd name="T64" fmla="*/ 13 w 26"/>
                <a:gd name="T65" fmla="*/ 31 h 32"/>
                <a:gd name="T66" fmla="*/ 14 w 26"/>
                <a:gd name="T67" fmla="*/ 31 h 32"/>
                <a:gd name="T68" fmla="*/ 13 w 26"/>
                <a:gd name="T69" fmla="*/ 32 h 32"/>
                <a:gd name="T70" fmla="*/ 20 w 26"/>
                <a:gd name="T71" fmla="*/ 15 h 32"/>
                <a:gd name="T72" fmla="*/ 22 w 26"/>
                <a:gd name="T73" fmla="*/ 12 h 32"/>
                <a:gd name="T74" fmla="*/ 21 w 26"/>
                <a:gd name="T75" fmla="*/ 9 h 32"/>
                <a:gd name="T76" fmla="*/ 21 w 26"/>
                <a:gd name="T77" fmla="*/ 8 h 32"/>
                <a:gd name="T78" fmla="*/ 13 w 26"/>
                <a:gd name="T79" fmla="*/ 13 h 32"/>
                <a:gd name="T80" fmla="*/ 14 w 26"/>
                <a:gd name="T81" fmla="*/ 14 h 32"/>
                <a:gd name="T82" fmla="*/ 17 w 26"/>
                <a:gd name="T83" fmla="*/ 16 h 32"/>
                <a:gd name="T84" fmla="*/ 20 w 26"/>
                <a:gd name="T8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32">
                  <a:moveTo>
                    <a:pt x="13" y="32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23"/>
                    <a:pt x="10" y="21"/>
                    <a:pt x="11" y="20"/>
                  </a:cubicBezTo>
                  <a:cubicBezTo>
                    <a:pt x="11" y="18"/>
                    <a:pt x="12" y="16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6" y="14"/>
                    <a:pt x="26" y="16"/>
                  </a:cubicBezTo>
                  <a:cubicBezTo>
                    <a:pt x="26" y="18"/>
                    <a:pt x="25" y="19"/>
                    <a:pt x="24" y="20"/>
                  </a:cubicBezTo>
                  <a:cubicBezTo>
                    <a:pt x="23" y="21"/>
                    <a:pt x="21" y="21"/>
                    <a:pt x="20" y="21"/>
                  </a:cubicBezTo>
                  <a:cubicBezTo>
                    <a:pt x="19" y="20"/>
                    <a:pt x="18" y="20"/>
                    <a:pt x="16" y="19"/>
                  </a:cubicBezTo>
                  <a:cubicBezTo>
                    <a:pt x="16" y="20"/>
                    <a:pt x="15" y="21"/>
                    <a:pt x="15" y="22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3" y="27"/>
                    <a:pt x="13" y="27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lnTo>
                    <a:pt x="13" y="32"/>
                  </a:lnTo>
                  <a:close/>
                  <a:moveTo>
                    <a:pt x="20" y="15"/>
                  </a:moveTo>
                  <a:cubicBezTo>
                    <a:pt x="21" y="14"/>
                    <a:pt x="22" y="13"/>
                    <a:pt x="22" y="12"/>
                  </a:cubicBezTo>
                  <a:cubicBezTo>
                    <a:pt x="22" y="11"/>
                    <a:pt x="22" y="10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6"/>
                    <a:pt x="19" y="16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1F175E6-C792-F149-BF22-2CF8E8CE35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2839" y="884660"/>
              <a:ext cx="95250" cy="76200"/>
            </a:xfrm>
            <a:custGeom>
              <a:avLst/>
              <a:gdLst>
                <a:gd name="T0" fmla="*/ 2 w 25"/>
                <a:gd name="T1" fmla="*/ 13 h 20"/>
                <a:gd name="T2" fmla="*/ 2 w 25"/>
                <a:gd name="T3" fmla="*/ 10 h 20"/>
                <a:gd name="T4" fmla="*/ 2 w 25"/>
                <a:gd name="T5" fmla="*/ 7 h 20"/>
                <a:gd name="T6" fmla="*/ 1 w 25"/>
                <a:gd name="T7" fmla="*/ 6 h 20"/>
                <a:gd name="T8" fmla="*/ 0 w 25"/>
                <a:gd name="T9" fmla="*/ 5 h 20"/>
                <a:gd name="T10" fmla="*/ 7 w 25"/>
                <a:gd name="T11" fmla="*/ 2 h 20"/>
                <a:gd name="T12" fmla="*/ 8 w 25"/>
                <a:gd name="T13" fmla="*/ 4 h 20"/>
                <a:gd name="T14" fmla="*/ 6 w 25"/>
                <a:gd name="T15" fmla="*/ 5 h 20"/>
                <a:gd name="T16" fmla="*/ 4 w 25"/>
                <a:gd name="T17" fmla="*/ 7 h 20"/>
                <a:gd name="T18" fmla="*/ 4 w 25"/>
                <a:gd name="T19" fmla="*/ 10 h 20"/>
                <a:gd name="T20" fmla="*/ 4 w 25"/>
                <a:gd name="T21" fmla="*/ 13 h 20"/>
                <a:gd name="T22" fmla="*/ 6 w 25"/>
                <a:gd name="T23" fmla="*/ 15 h 20"/>
                <a:gd name="T24" fmla="*/ 8 w 25"/>
                <a:gd name="T25" fmla="*/ 15 h 20"/>
                <a:gd name="T26" fmla="*/ 10 w 25"/>
                <a:gd name="T27" fmla="*/ 14 h 20"/>
                <a:gd name="T28" fmla="*/ 11 w 25"/>
                <a:gd name="T29" fmla="*/ 11 h 20"/>
                <a:gd name="T30" fmla="*/ 11 w 25"/>
                <a:gd name="T31" fmla="*/ 8 h 20"/>
                <a:gd name="T32" fmla="*/ 11 w 25"/>
                <a:gd name="T33" fmla="*/ 6 h 20"/>
                <a:gd name="T34" fmla="*/ 12 w 25"/>
                <a:gd name="T35" fmla="*/ 3 h 20"/>
                <a:gd name="T36" fmla="*/ 15 w 25"/>
                <a:gd name="T37" fmla="*/ 0 h 20"/>
                <a:gd name="T38" fmla="*/ 17 w 25"/>
                <a:gd name="T39" fmla="*/ 0 h 20"/>
                <a:gd name="T40" fmla="*/ 20 w 25"/>
                <a:gd name="T41" fmla="*/ 1 h 20"/>
                <a:gd name="T42" fmla="*/ 22 w 25"/>
                <a:gd name="T43" fmla="*/ 3 h 20"/>
                <a:gd name="T44" fmla="*/ 23 w 25"/>
                <a:gd name="T45" fmla="*/ 6 h 20"/>
                <a:gd name="T46" fmla="*/ 24 w 25"/>
                <a:gd name="T47" fmla="*/ 9 h 20"/>
                <a:gd name="T48" fmla="*/ 24 w 25"/>
                <a:gd name="T49" fmla="*/ 12 h 20"/>
                <a:gd name="T50" fmla="*/ 25 w 25"/>
                <a:gd name="T51" fmla="*/ 12 h 20"/>
                <a:gd name="T52" fmla="*/ 25 w 25"/>
                <a:gd name="T53" fmla="*/ 14 h 20"/>
                <a:gd name="T54" fmla="*/ 19 w 25"/>
                <a:gd name="T55" fmla="*/ 16 h 20"/>
                <a:gd name="T56" fmla="*/ 18 w 25"/>
                <a:gd name="T57" fmla="*/ 15 h 20"/>
                <a:gd name="T58" fmla="*/ 20 w 25"/>
                <a:gd name="T59" fmla="*/ 13 h 20"/>
                <a:gd name="T60" fmla="*/ 22 w 25"/>
                <a:gd name="T61" fmla="*/ 11 h 20"/>
                <a:gd name="T62" fmla="*/ 22 w 25"/>
                <a:gd name="T63" fmla="*/ 9 h 20"/>
                <a:gd name="T64" fmla="*/ 22 w 25"/>
                <a:gd name="T65" fmla="*/ 7 h 20"/>
                <a:gd name="T66" fmla="*/ 20 w 25"/>
                <a:gd name="T67" fmla="*/ 5 h 20"/>
                <a:gd name="T68" fmla="*/ 18 w 25"/>
                <a:gd name="T69" fmla="*/ 4 h 20"/>
                <a:gd name="T70" fmla="*/ 16 w 25"/>
                <a:gd name="T71" fmla="*/ 6 h 20"/>
                <a:gd name="T72" fmla="*/ 16 w 25"/>
                <a:gd name="T73" fmla="*/ 9 h 20"/>
                <a:gd name="T74" fmla="*/ 16 w 25"/>
                <a:gd name="T75" fmla="*/ 11 h 20"/>
                <a:gd name="T76" fmla="*/ 16 w 25"/>
                <a:gd name="T77" fmla="*/ 13 h 20"/>
                <a:gd name="T78" fmla="*/ 15 w 25"/>
                <a:gd name="T79" fmla="*/ 17 h 20"/>
                <a:gd name="T80" fmla="*/ 12 w 25"/>
                <a:gd name="T81" fmla="*/ 20 h 20"/>
                <a:gd name="T82" fmla="*/ 9 w 25"/>
                <a:gd name="T83" fmla="*/ 20 h 20"/>
                <a:gd name="T84" fmla="*/ 6 w 25"/>
                <a:gd name="T85" fmla="*/ 19 h 20"/>
                <a:gd name="T86" fmla="*/ 4 w 25"/>
                <a:gd name="T87" fmla="*/ 17 h 20"/>
                <a:gd name="T88" fmla="*/ 2 w 25"/>
                <a:gd name="T8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0">
                  <a:moveTo>
                    <a:pt x="2" y="13"/>
                  </a:moveTo>
                  <a:cubicBezTo>
                    <a:pt x="2" y="12"/>
                    <a:pt x="2" y="11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7" y="16"/>
                    <a:pt x="7" y="16"/>
                    <a:pt x="8" y="15"/>
                  </a:cubicBezTo>
                  <a:cubicBezTo>
                    <a:pt x="9" y="15"/>
                    <a:pt x="10" y="15"/>
                    <a:pt x="10" y="14"/>
                  </a:cubicBezTo>
                  <a:cubicBezTo>
                    <a:pt x="10" y="13"/>
                    <a:pt x="11" y="12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5"/>
                    <a:pt x="11" y="3"/>
                    <a:pt x="12" y="3"/>
                  </a:cubicBezTo>
                  <a:cubicBezTo>
                    <a:pt x="13" y="2"/>
                    <a:pt x="14" y="1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1"/>
                    <a:pt x="20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2" y="4"/>
                    <a:pt x="23" y="5"/>
                    <a:pt x="23" y="6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2" y="6"/>
                    <a:pt x="21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7" y="5"/>
                    <a:pt x="17" y="5"/>
                    <a:pt x="16" y="6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5"/>
                    <a:pt x="15" y="16"/>
                    <a:pt x="15" y="17"/>
                  </a:cubicBezTo>
                  <a:cubicBezTo>
                    <a:pt x="14" y="18"/>
                    <a:pt x="13" y="19"/>
                    <a:pt x="12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6" y="18"/>
                    <a:pt x="5" y="18"/>
                    <a:pt x="4" y="17"/>
                  </a:cubicBezTo>
                  <a:cubicBezTo>
                    <a:pt x="3" y="16"/>
                    <a:pt x="3" y="15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92A37BF-1F8A-5B4B-AC76-D29DC118E8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3001" y="1006897"/>
              <a:ext cx="82550" cy="52388"/>
            </a:xfrm>
            <a:custGeom>
              <a:avLst/>
              <a:gdLst>
                <a:gd name="T0" fmla="*/ 1 w 22"/>
                <a:gd name="T1" fmla="*/ 14 h 14"/>
                <a:gd name="T2" fmla="*/ 0 w 22"/>
                <a:gd name="T3" fmla="*/ 2 h 14"/>
                <a:gd name="T4" fmla="*/ 1 w 22"/>
                <a:gd name="T5" fmla="*/ 2 h 14"/>
                <a:gd name="T6" fmla="*/ 2 w 22"/>
                <a:gd name="T7" fmla="*/ 3 h 14"/>
                <a:gd name="T8" fmla="*/ 2 w 22"/>
                <a:gd name="T9" fmla="*/ 4 h 14"/>
                <a:gd name="T10" fmla="*/ 3 w 22"/>
                <a:gd name="T11" fmla="*/ 5 h 14"/>
                <a:gd name="T12" fmla="*/ 3 w 22"/>
                <a:gd name="T13" fmla="*/ 5 h 14"/>
                <a:gd name="T14" fmla="*/ 18 w 22"/>
                <a:gd name="T15" fmla="*/ 3 h 14"/>
                <a:gd name="T16" fmla="*/ 19 w 22"/>
                <a:gd name="T17" fmla="*/ 3 h 14"/>
                <a:gd name="T18" fmla="*/ 20 w 22"/>
                <a:gd name="T19" fmla="*/ 2 h 14"/>
                <a:gd name="T20" fmla="*/ 20 w 22"/>
                <a:gd name="T21" fmla="*/ 1 h 14"/>
                <a:gd name="T22" fmla="*/ 20 w 22"/>
                <a:gd name="T23" fmla="*/ 0 h 14"/>
                <a:gd name="T24" fmla="*/ 21 w 22"/>
                <a:gd name="T25" fmla="*/ 0 h 14"/>
                <a:gd name="T26" fmla="*/ 22 w 22"/>
                <a:gd name="T27" fmla="*/ 12 h 14"/>
                <a:gd name="T28" fmla="*/ 21 w 22"/>
                <a:gd name="T29" fmla="*/ 12 h 14"/>
                <a:gd name="T30" fmla="*/ 21 w 22"/>
                <a:gd name="T31" fmla="*/ 11 h 14"/>
                <a:gd name="T32" fmla="*/ 21 w 22"/>
                <a:gd name="T33" fmla="*/ 9 h 14"/>
                <a:gd name="T34" fmla="*/ 20 w 22"/>
                <a:gd name="T35" fmla="*/ 9 h 14"/>
                <a:gd name="T36" fmla="*/ 19 w 22"/>
                <a:gd name="T37" fmla="*/ 9 h 14"/>
                <a:gd name="T38" fmla="*/ 4 w 22"/>
                <a:gd name="T39" fmla="*/ 10 h 14"/>
                <a:gd name="T40" fmla="*/ 3 w 22"/>
                <a:gd name="T41" fmla="*/ 11 h 14"/>
                <a:gd name="T42" fmla="*/ 3 w 22"/>
                <a:gd name="T43" fmla="*/ 11 h 14"/>
                <a:gd name="T44" fmla="*/ 3 w 22"/>
                <a:gd name="T45" fmla="*/ 12 h 14"/>
                <a:gd name="T46" fmla="*/ 3 w 22"/>
                <a:gd name="T47" fmla="*/ 14 h 14"/>
                <a:gd name="T48" fmla="*/ 1 w 22"/>
                <a:gd name="T4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14">
                  <a:moveTo>
                    <a:pt x="1" y="1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4"/>
                  </a:cubicBezTo>
                  <a:lnTo>
                    <a:pt x="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A2DFCC7-6436-4740-AC38-150AEB862F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3001" y="1108497"/>
              <a:ext cx="87313" cy="79375"/>
            </a:xfrm>
            <a:custGeom>
              <a:avLst/>
              <a:gdLst>
                <a:gd name="T0" fmla="*/ 14 w 23"/>
                <a:gd name="T1" fmla="*/ 21 h 21"/>
                <a:gd name="T2" fmla="*/ 14 w 23"/>
                <a:gd name="T3" fmla="*/ 20 h 21"/>
                <a:gd name="T4" fmla="*/ 17 w 23"/>
                <a:gd name="T5" fmla="*/ 18 h 21"/>
                <a:gd name="T6" fmla="*/ 19 w 23"/>
                <a:gd name="T7" fmla="*/ 17 h 21"/>
                <a:gd name="T8" fmla="*/ 20 w 23"/>
                <a:gd name="T9" fmla="*/ 16 h 21"/>
                <a:gd name="T10" fmla="*/ 20 w 23"/>
                <a:gd name="T11" fmla="*/ 14 h 21"/>
                <a:gd name="T12" fmla="*/ 20 w 23"/>
                <a:gd name="T13" fmla="*/ 14 h 21"/>
                <a:gd name="T14" fmla="*/ 3 w 23"/>
                <a:gd name="T15" fmla="*/ 12 h 21"/>
                <a:gd name="T16" fmla="*/ 3 w 23"/>
                <a:gd name="T17" fmla="*/ 12 h 21"/>
                <a:gd name="T18" fmla="*/ 2 w 23"/>
                <a:gd name="T19" fmla="*/ 13 h 21"/>
                <a:gd name="T20" fmla="*/ 1 w 23"/>
                <a:gd name="T21" fmla="*/ 14 h 21"/>
                <a:gd name="T22" fmla="*/ 1 w 23"/>
                <a:gd name="T23" fmla="*/ 15 h 21"/>
                <a:gd name="T24" fmla="*/ 0 w 23"/>
                <a:gd name="T25" fmla="*/ 15 h 21"/>
                <a:gd name="T26" fmla="*/ 1 w 23"/>
                <a:gd name="T27" fmla="*/ 3 h 21"/>
                <a:gd name="T28" fmla="*/ 2 w 23"/>
                <a:gd name="T29" fmla="*/ 3 h 21"/>
                <a:gd name="T30" fmla="*/ 2 w 23"/>
                <a:gd name="T31" fmla="*/ 4 h 21"/>
                <a:gd name="T32" fmla="*/ 2 w 23"/>
                <a:gd name="T33" fmla="*/ 5 h 21"/>
                <a:gd name="T34" fmla="*/ 3 w 23"/>
                <a:gd name="T35" fmla="*/ 6 h 21"/>
                <a:gd name="T36" fmla="*/ 4 w 23"/>
                <a:gd name="T37" fmla="*/ 7 h 21"/>
                <a:gd name="T38" fmla="*/ 20 w 23"/>
                <a:gd name="T39" fmla="*/ 9 h 21"/>
                <a:gd name="T40" fmla="*/ 21 w 23"/>
                <a:gd name="T41" fmla="*/ 8 h 21"/>
                <a:gd name="T42" fmla="*/ 21 w 23"/>
                <a:gd name="T43" fmla="*/ 7 h 21"/>
                <a:gd name="T44" fmla="*/ 21 w 23"/>
                <a:gd name="T45" fmla="*/ 5 h 21"/>
                <a:gd name="T46" fmla="*/ 19 w 23"/>
                <a:gd name="T47" fmla="*/ 3 h 21"/>
                <a:gd name="T48" fmla="*/ 17 w 23"/>
                <a:gd name="T49" fmla="*/ 2 h 21"/>
                <a:gd name="T50" fmla="*/ 17 w 23"/>
                <a:gd name="T51" fmla="*/ 0 h 21"/>
                <a:gd name="T52" fmla="*/ 23 w 23"/>
                <a:gd name="T53" fmla="*/ 1 h 21"/>
                <a:gd name="T54" fmla="*/ 20 w 23"/>
                <a:gd name="T55" fmla="*/ 21 h 21"/>
                <a:gd name="T56" fmla="*/ 14 w 23"/>
                <a:gd name="T5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21">
                  <a:moveTo>
                    <a:pt x="14" y="21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6" y="19"/>
                    <a:pt x="17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5"/>
                    <a:pt x="20" y="15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21"/>
                    <a:pt x="20" y="21"/>
                    <a:pt x="20" y="21"/>
                  </a:cubicBezTo>
                  <a:lnTo>
                    <a:pt x="1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631048-7F33-F746-A6B0-480322FB71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664" y="1233910"/>
              <a:ext cx="98425" cy="93663"/>
            </a:xfrm>
            <a:custGeom>
              <a:avLst/>
              <a:gdLst>
                <a:gd name="T0" fmla="*/ 16 w 26"/>
                <a:gd name="T1" fmla="*/ 24 h 25"/>
                <a:gd name="T2" fmla="*/ 17 w 26"/>
                <a:gd name="T3" fmla="*/ 23 h 25"/>
                <a:gd name="T4" fmla="*/ 17 w 26"/>
                <a:gd name="T5" fmla="*/ 22 h 25"/>
                <a:gd name="T6" fmla="*/ 16 w 26"/>
                <a:gd name="T7" fmla="*/ 21 h 25"/>
                <a:gd name="T8" fmla="*/ 15 w 26"/>
                <a:gd name="T9" fmla="*/ 19 h 25"/>
                <a:gd name="T10" fmla="*/ 13 w 26"/>
                <a:gd name="T11" fmla="*/ 17 h 25"/>
                <a:gd name="T12" fmla="*/ 11 w 26"/>
                <a:gd name="T13" fmla="*/ 13 h 25"/>
                <a:gd name="T14" fmla="*/ 9 w 26"/>
                <a:gd name="T15" fmla="*/ 11 h 25"/>
                <a:gd name="T16" fmla="*/ 7 w 26"/>
                <a:gd name="T17" fmla="*/ 10 h 25"/>
                <a:gd name="T18" fmla="*/ 4 w 26"/>
                <a:gd name="T19" fmla="*/ 9 h 25"/>
                <a:gd name="T20" fmla="*/ 3 w 26"/>
                <a:gd name="T21" fmla="*/ 9 h 25"/>
                <a:gd name="T22" fmla="*/ 2 w 26"/>
                <a:gd name="T23" fmla="*/ 10 h 25"/>
                <a:gd name="T24" fmla="*/ 2 w 26"/>
                <a:gd name="T25" fmla="*/ 11 h 25"/>
                <a:gd name="T26" fmla="*/ 1 w 26"/>
                <a:gd name="T27" fmla="*/ 12 h 25"/>
                <a:gd name="T28" fmla="*/ 0 w 26"/>
                <a:gd name="T29" fmla="*/ 11 h 25"/>
                <a:gd name="T30" fmla="*/ 4 w 26"/>
                <a:gd name="T31" fmla="*/ 0 h 25"/>
                <a:gd name="T32" fmla="*/ 5 w 26"/>
                <a:gd name="T33" fmla="*/ 1 h 25"/>
                <a:gd name="T34" fmla="*/ 5 w 26"/>
                <a:gd name="T35" fmla="*/ 2 h 25"/>
                <a:gd name="T36" fmla="*/ 5 w 26"/>
                <a:gd name="T37" fmla="*/ 3 h 25"/>
                <a:gd name="T38" fmla="*/ 5 w 26"/>
                <a:gd name="T39" fmla="*/ 4 h 25"/>
                <a:gd name="T40" fmla="*/ 6 w 26"/>
                <a:gd name="T41" fmla="*/ 4 h 25"/>
                <a:gd name="T42" fmla="*/ 9 w 26"/>
                <a:gd name="T43" fmla="*/ 6 h 25"/>
                <a:gd name="T44" fmla="*/ 10 w 26"/>
                <a:gd name="T45" fmla="*/ 6 h 25"/>
                <a:gd name="T46" fmla="*/ 11 w 26"/>
                <a:gd name="T47" fmla="*/ 6 h 25"/>
                <a:gd name="T48" fmla="*/ 12 w 26"/>
                <a:gd name="T49" fmla="*/ 6 h 25"/>
                <a:gd name="T50" fmla="*/ 13 w 26"/>
                <a:gd name="T51" fmla="*/ 6 h 25"/>
                <a:gd name="T52" fmla="*/ 17 w 26"/>
                <a:gd name="T53" fmla="*/ 5 h 25"/>
                <a:gd name="T54" fmla="*/ 21 w 26"/>
                <a:gd name="T55" fmla="*/ 4 h 25"/>
                <a:gd name="T56" fmla="*/ 23 w 26"/>
                <a:gd name="T57" fmla="*/ 4 h 25"/>
                <a:gd name="T58" fmla="*/ 24 w 26"/>
                <a:gd name="T59" fmla="*/ 3 h 25"/>
                <a:gd name="T60" fmla="*/ 25 w 26"/>
                <a:gd name="T61" fmla="*/ 3 h 25"/>
                <a:gd name="T62" fmla="*/ 25 w 26"/>
                <a:gd name="T63" fmla="*/ 2 h 25"/>
                <a:gd name="T64" fmla="*/ 26 w 26"/>
                <a:gd name="T65" fmla="*/ 2 h 25"/>
                <a:gd name="T66" fmla="*/ 22 w 26"/>
                <a:gd name="T67" fmla="*/ 13 h 25"/>
                <a:gd name="T68" fmla="*/ 21 w 26"/>
                <a:gd name="T69" fmla="*/ 13 h 25"/>
                <a:gd name="T70" fmla="*/ 21 w 26"/>
                <a:gd name="T71" fmla="*/ 11 h 25"/>
                <a:gd name="T72" fmla="*/ 21 w 26"/>
                <a:gd name="T73" fmla="*/ 10 h 25"/>
                <a:gd name="T74" fmla="*/ 20 w 26"/>
                <a:gd name="T75" fmla="*/ 10 h 25"/>
                <a:gd name="T76" fmla="*/ 19 w 26"/>
                <a:gd name="T77" fmla="*/ 10 h 25"/>
                <a:gd name="T78" fmla="*/ 16 w 26"/>
                <a:gd name="T79" fmla="*/ 11 h 25"/>
                <a:gd name="T80" fmla="*/ 11 w 26"/>
                <a:gd name="T81" fmla="*/ 11 h 25"/>
                <a:gd name="T82" fmla="*/ 16 w 26"/>
                <a:gd name="T83" fmla="*/ 17 h 25"/>
                <a:gd name="T84" fmla="*/ 17 w 26"/>
                <a:gd name="T85" fmla="*/ 19 h 25"/>
                <a:gd name="T86" fmla="*/ 18 w 26"/>
                <a:gd name="T87" fmla="*/ 19 h 25"/>
                <a:gd name="T88" fmla="*/ 19 w 26"/>
                <a:gd name="T89" fmla="*/ 17 h 25"/>
                <a:gd name="T90" fmla="*/ 20 w 26"/>
                <a:gd name="T91" fmla="*/ 17 h 25"/>
                <a:gd name="T92" fmla="*/ 18 w 26"/>
                <a:gd name="T93" fmla="*/ 25 h 25"/>
                <a:gd name="T94" fmla="*/ 16 w 26"/>
                <a:gd name="T9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16" y="24"/>
                  </a:moveTo>
                  <a:cubicBezTo>
                    <a:pt x="17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6" y="22"/>
                    <a:pt x="16" y="21"/>
                    <a:pt x="16" y="21"/>
                  </a:cubicBezTo>
                  <a:cubicBezTo>
                    <a:pt x="16" y="20"/>
                    <a:pt x="16" y="20"/>
                    <a:pt x="15" y="19"/>
                  </a:cubicBezTo>
                  <a:cubicBezTo>
                    <a:pt x="15" y="19"/>
                    <a:pt x="14" y="18"/>
                    <a:pt x="13" y="17"/>
                  </a:cubicBezTo>
                  <a:cubicBezTo>
                    <a:pt x="12" y="15"/>
                    <a:pt x="12" y="14"/>
                    <a:pt x="11" y="13"/>
                  </a:cubicBezTo>
                  <a:cubicBezTo>
                    <a:pt x="10" y="12"/>
                    <a:pt x="10" y="12"/>
                    <a:pt x="9" y="11"/>
                  </a:cubicBezTo>
                  <a:cubicBezTo>
                    <a:pt x="9" y="11"/>
                    <a:pt x="8" y="11"/>
                    <a:pt x="7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4" y="6"/>
                    <a:pt x="16" y="5"/>
                    <a:pt x="17" y="5"/>
                  </a:cubicBezTo>
                  <a:cubicBezTo>
                    <a:pt x="19" y="5"/>
                    <a:pt x="20" y="5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4" y="4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4" y="11"/>
                    <a:pt x="13" y="11"/>
                    <a:pt x="11" y="11"/>
                  </a:cubicBezTo>
                  <a:cubicBezTo>
                    <a:pt x="13" y="14"/>
                    <a:pt x="15" y="16"/>
                    <a:pt x="16" y="17"/>
                  </a:cubicBezTo>
                  <a:cubicBezTo>
                    <a:pt x="16" y="18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6CE974A-B8C7-8A43-9905-63D18D5D24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1464" y="673522"/>
              <a:ext cx="815975" cy="820738"/>
            </a:xfrm>
            <a:custGeom>
              <a:avLst/>
              <a:gdLst>
                <a:gd name="T0" fmla="*/ 108 w 217"/>
                <a:gd name="T1" fmla="*/ 217 h 217"/>
                <a:gd name="T2" fmla="*/ 108 w 217"/>
                <a:gd name="T3" fmla="*/ 0 h 217"/>
                <a:gd name="T4" fmla="*/ 92 w 217"/>
                <a:gd name="T5" fmla="*/ 18 h 217"/>
                <a:gd name="T6" fmla="*/ 84 w 217"/>
                <a:gd name="T7" fmla="*/ 38 h 217"/>
                <a:gd name="T8" fmla="*/ 27 w 217"/>
                <a:gd name="T9" fmla="*/ 67 h 217"/>
                <a:gd name="T10" fmla="*/ 38 w 217"/>
                <a:gd name="T11" fmla="*/ 80 h 217"/>
                <a:gd name="T12" fmla="*/ 84 w 217"/>
                <a:gd name="T13" fmla="*/ 74 h 217"/>
                <a:gd name="T14" fmla="*/ 21 w 217"/>
                <a:gd name="T15" fmla="*/ 128 h 217"/>
                <a:gd name="T16" fmla="*/ 23 w 217"/>
                <a:gd name="T17" fmla="*/ 139 h 217"/>
                <a:gd name="T18" fmla="*/ 63 w 217"/>
                <a:gd name="T19" fmla="*/ 104 h 217"/>
                <a:gd name="T20" fmla="*/ 101 w 217"/>
                <a:gd name="T21" fmla="*/ 80 h 217"/>
                <a:gd name="T22" fmla="*/ 101 w 217"/>
                <a:gd name="T23" fmla="*/ 27 h 217"/>
                <a:gd name="T24" fmla="*/ 92 w 217"/>
                <a:gd name="T25" fmla="*/ 18 h 217"/>
                <a:gd name="T26" fmla="*/ 116 w 217"/>
                <a:gd name="T27" fmla="*/ 27 h 217"/>
                <a:gd name="T28" fmla="*/ 116 w 217"/>
                <a:gd name="T29" fmla="*/ 80 h 217"/>
                <a:gd name="T30" fmla="*/ 154 w 217"/>
                <a:gd name="T31" fmla="*/ 104 h 217"/>
                <a:gd name="T32" fmla="*/ 193 w 217"/>
                <a:gd name="T33" fmla="*/ 139 h 217"/>
                <a:gd name="T34" fmla="*/ 196 w 217"/>
                <a:gd name="T35" fmla="*/ 128 h 217"/>
                <a:gd name="T36" fmla="*/ 133 w 217"/>
                <a:gd name="T37" fmla="*/ 74 h 217"/>
                <a:gd name="T38" fmla="*/ 178 w 217"/>
                <a:gd name="T39" fmla="*/ 80 h 217"/>
                <a:gd name="T40" fmla="*/ 189 w 217"/>
                <a:gd name="T41" fmla="*/ 67 h 217"/>
                <a:gd name="T42" fmla="*/ 133 w 217"/>
                <a:gd name="T43" fmla="*/ 38 h 217"/>
                <a:gd name="T44" fmla="*/ 124 w 217"/>
                <a:gd name="T45" fmla="*/ 18 h 217"/>
                <a:gd name="T46" fmla="*/ 176 w 217"/>
                <a:gd name="T47" fmla="*/ 164 h 217"/>
                <a:gd name="T48" fmla="*/ 148 w 217"/>
                <a:gd name="T49" fmla="*/ 122 h 217"/>
                <a:gd name="T50" fmla="*/ 117 w 217"/>
                <a:gd name="T51" fmla="*/ 105 h 217"/>
                <a:gd name="T52" fmla="*/ 108 w 217"/>
                <a:gd name="T53" fmla="*/ 92 h 217"/>
                <a:gd name="T54" fmla="*/ 100 w 217"/>
                <a:gd name="T55" fmla="*/ 105 h 217"/>
                <a:gd name="T56" fmla="*/ 68 w 217"/>
                <a:gd name="T57" fmla="*/ 122 h 217"/>
                <a:gd name="T58" fmla="*/ 41 w 217"/>
                <a:gd name="T59" fmla="*/ 164 h 217"/>
                <a:gd name="T60" fmla="*/ 56 w 217"/>
                <a:gd name="T61" fmla="*/ 171 h 217"/>
                <a:gd name="T62" fmla="*/ 100 w 217"/>
                <a:gd name="T63" fmla="*/ 122 h 217"/>
                <a:gd name="T64" fmla="*/ 95 w 217"/>
                <a:gd name="T65" fmla="*/ 143 h 217"/>
                <a:gd name="T66" fmla="*/ 82 w 217"/>
                <a:gd name="T67" fmla="*/ 154 h 217"/>
                <a:gd name="T68" fmla="*/ 75 w 217"/>
                <a:gd name="T69" fmla="*/ 194 h 217"/>
                <a:gd name="T70" fmla="*/ 95 w 217"/>
                <a:gd name="T71" fmla="*/ 164 h 217"/>
                <a:gd name="T72" fmla="*/ 121 w 217"/>
                <a:gd name="T73" fmla="*/ 164 h 217"/>
                <a:gd name="T74" fmla="*/ 141 w 217"/>
                <a:gd name="T75" fmla="*/ 194 h 217"/>
                <a:gd name="T76" fmla="*/ 134 w 217"/>
                <a:gd name="T77" fmla="*/ 154 h 217"/>
                <a:gd name="T78" fmla="*/ 122 w 217"/>
                <a:gd name="T79" fmla="*/ 143 h 217"/>
                <a:gd name="T80" fmla="*/ 117 w 217"/>
                <a:gd name="T81" fmla="*/ 122 h 217"/>
                <a:gd name="T82" fmla="*/ 160 w 217"/>
                <a:gd name="T83" fmla="*/ 171 h 217"/>
                <a:gd name="T84" fmla="*/ 176 w 217"/>
                <a:gd name="T85" fmla="*/ 1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" h="217">
                  <a:moveTo>
                    <a:pt x="217" y="109"/>
                  </a:moveTo>
                  <a:cubicBezTo>
                    <a:pt x="217" y="169"/>
                    <a:pt x="168" y="217"/>
                    <a:pt x="108" y="217"/>
                  </a:cubicBezTo>
                  <a:cubicBezTo>
                    <a:pt x="48" y="217"/>
                    <a:pt x="0" y="169"/>
                    <a:pt x="0" y="109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8" y="0"/>
                    <a:pt x="217" y="49"/>
                    <a:pt x="217" y="109"/>
                  </a:cubicBezTo>
                  <a:close/>
                  <a:moveTo>
                    <a:pt x="92" y="18"/>
                  </a:moveTo>
                  <a:cubicBezTo>
                    <a:pt x="88" y="18"/>
                    <a:pt x="84" y="22"/>
                    <a:pt x="84" y="27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75" y="40"/>
                    <a:pt x="66" y="43"/>
                    <a:pt x="57" y="48"/>
                  </a:cubicBezTo>
                  <a:cubicBezTo>
                    <a:pt x="46" y="53"/>
                    <a:pt x="36" y="60"/>
                    <a:pt x="27" y="67"/>
                  </a:cubicBezTo>
                  <a:cubicBezTo>
                    <a:pt x="24" y="70"/>
                    <a:pt x="23" y="75"/>
                    <a:pt x="26" y="79"/>
                  </a:cubicBezTo>
                  <a:cubicBezTo>
                    <a:pt x="29" y="82"/>
                    <a:pt x="35" y="83"/>
                    <a:pt x="38" y="80"/>
                  </a:cubicBezTo>
                  <a:cubicBezTo>
                    <a:pt x="52" y="68"/>
                    <a:pt x="68" y="59"/>
                    <a:pt x="84" y="55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73" y="77"/>
                    <a:pt x="62" y="83"/>
                    <a:pt x="52" y="92"/>
                  </a:cubicBezTo>
                  <a:cubicBezTo>
                    <a:pt x="41" y="101"/>
                    <a:pt x="30" y="113"/>
                    <a:pt x="21" y="128"/>
                  </a:cubicBezTo>
                  <a:cubicBezTo>
                    <a:pt x="20" y="129"/>
                    <a:pt x="19" y="131"/>
                    <a:pt x="19" y="132"/>
                  </a:cubicBezTo>
                  <a:cubicBezTo>
                    <a:pt x="19" y="135"/>
                    <a:pt x="21" y="138"/>
                    <a:pt x="23" y="139"/>
                  </a:cubicBezTo>
                  <a:cubicBezTo>
                    <a:pt x="27" y="142"/>
                    <a:pt x="32" y="141"/>
                    <a:pt x="35" y="137"/>
                  </a:cubicBezTo>
                  <a:cubicBezTo>
                    <a:pt x="43" y="124"/>
                    <a:pt x="53" y="113"/>
                    <a:pt x="63" y="104"/>
                  </a:cubicBezTo>
                  <a:cubicBezTo>
                    <a:pt x="73" y="96"/>
                    <a:pt x="84" y="90"/>
                    <a:pt x="94" y="88"/>
                  </a:cubicBezTo>
                  <a:cubicBezTo>
                    <a:pt x="99" y="87"/>
                    <a:pt x="101" y="83"/>
                    <a:pt x="101" y="80"/>
                  </a:cubicBezTo>
                  <a:cubicBezTo>
                    <a:pt x="101" y="80"/>
                    <a:pt x="101" y="78"/>
                    <a:pt x="101" y="76"/>
                  </a:cubicBezTo>
                  <a:cubicBezTo>
                    <a:pt x="101" y="63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2"/>
                    <a:pt x="97" y="18"/>
                    <a:pt x="92" y="18"/>
                  </a:cubicBezTo>
                  <a:close/>
                  <a:moveTo>
                    <a:pt x="116" y="27"/>
                  </a:moveTo>
                  <a:cubicBezTo>
                    <a:pt x="116" y="27"/>
                    <a:pt x="116" y="27"/>
                    <a:pt x="116" y="27"/>
                  </a:cubicBezTo>
                  <a:cubicBezTo>
                    <a:pt x="116" y="27"/>
                    <a:pt x="116" y="63"/>
                    <a:pt x="116" y="76"/>
                  </a:cubicBezTo>
                  <a:cubicBezTo>
                    <a:pt x="116" y="78"/>
                    <a:pt x="116" y="80"/>
                    <a:pt x="116" y="80"/>
                  </a:cubicBezTo>
                  <a:cubicBezTo>
                    <a:pt x="116" y="83"/>
                    <a:pt x="118" y="87"/>
                    <a:pt x="122" y="88"/>
                  </a:cubicBezTo>
                  <a:cubicBezTo>
                    <a:pt x="132" y="90"/>
                    <a:pt x="143" y="96"/>
                    <a:pt x="154" y="104"/>
                  </a:cubicBezTo>
                  <a:cubicBezTo>
                    <a:pt x="164" y="113"/>
                    <a:pt x="173" y="124"/>
                    <a:pt x="182" y="137"/>
                  </a:cubicBezTo>
                  <a:cubicBezTo>
                    <a:pt x="184" y="141"/>
                    <a:pt x="189" y="142"/>
                    <a:pt x="193" y="139"/>
                  </a:cubicBezTo>
                  <a:cubicBezTo>
                    <a:pt x="196" y="138"/>
                    <a:pt x="197" y="135"/>
                    <a:pt x="197" y="132"/>
                  </a:cubicBezTo>
                  <a:cubicBezTo>
                    <a:pt x="197" y="131"/>
                    <a:pt x="197" y="129"/>
                    <a:pt x="196" y="128"/>
                  </a:cubicBezTo>
                  <a:cubicBezTo>
                    <a:pt x="186" y="113"/>
                    <a:pt x="176" y="101"/>
                    <a:pt x="164" y="92"/>
                  </a:cubicBezTo>
                  <a:cubicBezTo>
                    <a:pt x="154" y="83"/>
                    <a:pt x="144" y="77"/>
                    <a:pt x="133" y="74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48" y="59"/>
                    <a:pt x="165" y="68"/>
                    <a:pt x="178" y="80"/>
                  </a:cubicBezTo>
                  <a:cubicBezTo>
                    <a:pt x="182" y="83"/>
                    <a:pt x="187" y="82"/>
                    <a:pt x="190" y="79"/>
                  </a:cubicBezTo>
                  <a:cubicBezTo>
                    <a:pt x="193" y="75"/>
                    <a:pt x="193" y="70"/>
                    <a:pt x="189" y="67"/>
                  </a:cubicBezTo>
                  <a:cubicBezTo>
                    <a:pt x="180" y="60"/>
                    <a:pt x="170" y="53"/>
                    <a:pt x="160" y="48"/>
                  </a:cubicBezTo>
                  <a:cubicBezTo>
                    <a:pt x="151" y="43"/>
                    <a:pt x="142" y="40"/>
                    <a:pt x="133" y="38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2"/>
                    <a:pt x="129" y="18"/>
                    <a:pt x="124" y="18"/>
                  </a:cubicBezTo>
                  <a:cubicBezTo>
                    <a:pt x="119" y="18"/>
                    <a:pt x="116" y="22"/>
                    <a:pt x="116" y="27"/>
                  </a:cubicBezTo>
                  <a:close/>
                  <a:moveTo>
                    <a:pt x="176" y="164"/>
                  </a:moveTo>
                  <a:cubicBezTo>
                    <a:pt x="172" y="156"/>
                    <a:pt x="168" y="148"/>
                    <a:pt x="164" y="141"/>
                  </a:cubicBezTo>
                  <a:cubicBezTo>
                    <a:pt x="159" y="134"/>
                    <a:pt x="154" y="128"/>
                    <a:pt x="148" y="122"/>
                  </a:cubicBezTo>
                  <a:cubicBezTo>
                    <a:pt x="142" y="117"/>
                    <a:pt x="136" y="112"/>
                    <a:pt x="130" y="110"/>
                  </a:cubicBezTo>
                  <a:cubicBezTo>
                    <a:pt x="126" y="108"/>
                    <a:pt x="121" y="106"/>
                    <a:pt x="117" y="105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96"/>
                    <a:pt x="113" y="92"/>
                    <a:pt x="108" y="92"/>
                  </a:cubicBezTo>
                  <a:cubicBezTo>
                    <a:pt x="104" y="92"/>
                    <a:pt x="100" y="96"/>
                    <a:pt x="100" y="100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95" y="106"/>
                    <a:pt x="91" y="108"/>
                    <a:pt x="87" y="110"/>
                  </a:cubicBezTo>
                  <a:cubicBezTo>
                    <a:pt x="80" y="112"/>
                    <a:pt x="74" y="117"/>
                    <a:pt x="68" y="122"/>
                  </a:cubicBezTo>
                  <a:cubicBezTo>
                    <a:pt x="63" y="128"/>
                    <a:pt x="58" y="134"/>
                    <a:pt x="53" y="141"/>
                  </a:cubicBezTo>
                  <a:cubicBezTo>
                    <a:pt x="48" y="148"/>
                    <a:pt x="44" y="156"/>
                    <a:pt x="41" y="164"/>
                  </a:cubicBezTo>
                  <a:cubicBezTo>
                    <a:pt x="39" y="168"/>
                    <a:pt x="41" y="173"/>
                    <a:pt x="45" y="175"/>
                  </a:cubicBezTo>
                  <a:cubicBezTo>
                    <a:pt x="49" y="177"/>
                    <a:pt x="54" y="175"/>
                    <a:pt x="56" y="171"/>
                  </a:cubicBezTo>
                  <a:cubicBezTo>
                    <a:pt x="63" y="155"/>
                    <a:pt x="71" y="143"/>
                    <a:pt x="80" y="134"/>
                  </a:cubicBezTo>
                  <a:cubicBezTo>
                    <a:pt x="86" y="128"/>
                    <a:pt x="93" y="124"/>
                    <a:pt x="100" y="12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41"/>
                    <a:pt x="96" y="142"/>
                    <a:pt x="95" y="143"/>
                  </a:cubicBezTo>
                  <a:cubicBezTo>
                    <a:pt x="94" y="144"/>
                    <a:pt x="93" y="144"/>
                    <a:pt x="93" y="145"/>
                  </a:cubicBezTo>
                  <a:cubicBezTo>
                    <a:pt x="89" y="147"/>
                    <a:pt x="86" y="150"/>
                    <a:pt x="82" y="154"/>
                  </a:cubicBezTo>
                  <a:cubicBezTo>
                    <a:pt x="76" y="162"/>
                    <a:pt x="71" y="173"/>
                    <a:pt x="69" y="185"/>
                  </a:cubicBezTo>
                  <a:cubicBezTo>
                    <a:pt x="68" y="189"/>
                    <a:pt x="71" y="193"/>
                    <a:pt x="75" y="194"/>
                  </a:cubicBezTo>
                  <a:cubicBezTo>
                    <a:pt x="80" y="195"/>
                    <a:pt x="84" y="193"/>
                    <a:pt x="85" y="188"/>
                  </a:cubicBezTo>
                  <a:cubicBezTo>
                    <a:pt x="87" y="179"/>
                    <a:pt x="91" y="170"/>
                    <a:pt x="95" y="164"/>
                  </a:cubicBezTo>
                  <a:cubicBezTo>
                    <a:pt x="98" y="161"/>
                    <a:pt x="103" y="156"/>
                    <a:pt x="108" y="156"/>
                  </a:cubicBezTo>
                  <a:cubicBezTo>
                    <a:pt x="114" y="156"/>
                    <a:pt x="119" y="161"/>
                    <a:pt x="121" y="164"/>
                  </a:cubicBezTo>
                  <a:cubicBezTo>
                    <a:pt x="126" y="170"/>
                    <a:pt x="129" y="179"/>
                    <a:pt x="131" y="188"/>
                  </a:cubicBezTo>
                  <a:cubicBezTo>
                    <a:pt x="132" y="193"/>
                    <a:pt x="137" y="195"/>
                    <a:pt x="141" y="194"/>
                  </a:cubicBezTo>
                  <a:cubicBezTo>
                    <a:pt x="146" y="193"/>
                    <a:pt x="149" y="189"/>
                    <a:pt x="148" y="185"/>
                  </a:cubicBezTo>
                  <a:cubicBezTo>
                    <a:pt x="145" y="173"/>
                    <a:pt x="140" y="162"/>
                    <a:pt x="134" y="154"/>
                  </a:cubicBezTo>
                  <a:cubicBezTo>
                    <a:pt x="131" y="150"/>
                    <a:pt x="127" y="147"/>
                    <a:pt x="124" y="145"/>
                  </a:cubicBezTo>
                  <a:cubicBezTo>
                    <a:pt x="123" y="144"/>
                    <a:pt x="122" y="144"/>
                    <a:pt x="122" y="143"/>
                  </a:cubicBezTo>
                  <a:cubicBezTo>
                    <a:pt x="120" y="142"/>
                    <a:pt x="117" y="141"/>
                    <a:pt x="117" y="136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24" y="124"/>
                    <a:pt x="130" y="128"/>
                    <a:pt x="137" y="134"/>
                  </a:cubicBezTo>
                  <a:cubicBezTo>
                    <a:pt x="146" y="143"/>
                    <a:pt x="154" y="155"/>
                    <a:pt x="160" y="171"/>
                  </a:cubicBezTo>
                  <a:cubicBezTo>
                    <a:pt x="162" y="175"/>
                    <a:pt x="167" y="177"/>
                    <a:pt x="171" y="175"/>
                  </a:cubicBezTo>
                  <a:cubicBezTo>
                    <a:pt x="176" y="173"/>
                    <a:pt x="178" y="168"/>
                    <a:pt x="176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741618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9753F80-15F3-9D41-832C-86E89857D1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4001" y="1452985"/>
              <a:ext cx="146050" cy="192088"/>
            </a:xfrm>
            <a:custGeom>
              <a:avLst/>
              <a:gdLst>
                <a:gd name="T0" fmla="*/ 39 w 39"/>
                <a:gd name="T1" fmla="*/ 13 h 51"/>
                <a:gd name="T2" fmla="*/ 37 w 39"/>
                <a:gd name="T3" fmla="*/ 20 h 51"/>
                <a:gd name="T4" fmla="*/ 33 w 39"/>
                <a:gd name="T5" fmla="*/ 25 h 51"/>
                <a:gd name="T6" fmla="*/ 27 w 39"/>
                <a:gd name="T7" fmla="*/ 28 h 51"/>
                <a:gd name="T8" fmla="*/ 20 w 39"/>
                <a:gd name="T9" fmla="*/ 29 h 51"/>
                <a:gd name="T10" fmla="*/ 14 w 39"/>
                <a:gd name="T11" fmla="*/ 29 h 51"/>
                <a:gd name="T12" fmla="*/ 14 w 39"/>
                <a:gd name="T13" fmla="*/ 44 h 51"/>
                <a:gd name="T14" fmla="*/ 15 w 39"/>
                <a:gd name="T15" fmla="*/ 47 h 51"/>
                <a:gd name="T16" fmla="*/ 17 w 39"/>
                <a:gd name="T17" fmla="*/ 48 h 51"/>
                <a:gd name="T18" fmla="*/ 19 w 39"/>
                <a:gd name="T19" fmla="*/ 49 h 51"/>
                <a:gd name="T20" fmla="*/ 22 w 39"/>
                <a:gd name="T21" fmla="*/ 49 h 51"/>
                <a:gd name="T22" fmla="*/ 22 w 39"/>
                <a:gd name="T23" fmla="*/ 51 h 51"/>
                <a:gd name="T24" fmla="*/ 0 w 39"/>
                <a:gd name="T25" fmla="*/ 51 h 51"/>
                <a:gd name="T26" fmla="*/ 0 w 39"/>
                <a:gd name="T27" fmla="*/ 49 h 51"/>
                <a:gd name="T28" fmla="*/ 3 w 39"/>
                <a:gd name="T29" fmla="*/ 49 h 51"/>
                <a:gd name="T30" fmla="*/ 5 w 39"/>
                <a:gd name="T31" fmla="*/ 48 h 51"/>
                <a:gd name="T32" fmla="*/ 6 w 39"/>
                <a:gd name="T33" fmla="*/ 47 h 51"/>
                <a:gd name="T34" fmla="*/ 7 w 39"/>
                <a:gd name="T35" fmla="*/ 44 h 51"/>
                <a:gd name="T36" fmla="*/ 7 w 39"/>
                <a:gd name="T37" fmla="*/ 8 h 51"/>
                <a:gd name="T38" fmla="*/ 6 w 39"/>
                <a:gd name="T39" fmla="*/ 5 h 51"/>
                <a:gd name="T40" fmla="*/ 5 w 39"/>
                <a:gd name="T41" fmla="*/ 4 h 51"/>
                <a:gd name="T42" fmla="*/ 2 w 39"/>
                <a:gd name="T43" fmla="*/ 3 h 51"/>
                <a:gd name="T44" fmla="*/ 0 w 39"/>
                <a:gd name="T45" fmla="*/ 3 h 51"/>
                <a:gd name="T46" fmla="*/ 0 w 39"/>
                <a:gd name="T47" fmla="*/ 0 h 51"/>
                <a:gd name="T48" fmla="*/ 23 w 39"/>
                <a:gd name="T49" fmla="*/ 0 h 51"/>
                <a:gd name="T50" fmla="*/ 35 w 39"/>
                <a:gd name="T51" fmla="*/ 4 h 51"/>
                <a:gd name="T52" fmla="*/ 39 w 39"/>
                <a:gd name="T53" fmla="*/ 13 h 51"/>
                <a:gd name="T54" fmla="*/ 28 w 39"/>
                <a:gd name="T55" fmla="*/ 22 h 51"/>
                <a:gd name="T56" fmla="*/ 30 w 39"/>
                <a:gd name="T57" fmla="*/ 18 h 51"/>
                <a:gd name="T58" fmla="*/ 30 w 39"/>
                <a:gd name="T59" fmla="*/ 15 h 51"/>
                <a:gd name="T60" fmla="*/ 30 w 39"/>
                <a:gd name="T61" fmla="*/ 11 h 51"/>
                <a:gd name="T62" fmla="*/ 28 w 39"/>
                <a:gd name="T63" fmla="*/ 7 h 51"/>
                <a:gd name="T64" fmla="*/ 25 w 39"/>
                <a:gd name="T65" fmla="*/ 4 h 51"/>
                <a:gd name="T66" fmla="*/ 20 w 39"/>
                <a:gd name="T67" fmla="*/ 3 h 51"/>
                <a:gd name="T68" fmla="*/ 14 w 39"/>
                <a:gd name="T69" fmla="*/ 3 h 51"/>
                <a:gd name="T70" fmla="*/ 14 w 39"/>
                <a:gd name="T71" fmla="*/ 26 h 51"/>
                <a:gd name="T72" fmla="*/ 18 w 39"/>
                <a:gd name="T73" fmla="*/ 26 h 51"/>
                <a:gd name="T74" fmla="*/ 24 w 39"/>
                <a:gd name="T75" fmla="*/ 25 h 51"/>
                <a:gd name="T76" fmla="*/ 28 w 39"/>
                <a:gd name="T77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51">
                  <a:moveTo>
                    <a:pt x="39" y="13"/>
                  </a:moveTo>
                  <a:cubicBezTo>
                    <a:pt x="39" y="16"/>
                    <a:pt x="38" y="18"/>
                    <a:pt x="37" y="20"/>
                  </a:cubicBezTo>
                  <a:cubicBezTo>
                    <a:pt x="36" y="22"/>
                    <a:pt x="35" y="24"/>
                    <a:pt x="33" y="25"/>
                  </a:cubicBezTo>
                  <a:cubicBezTo>
                    <a:pt x="31" y="27"/>
                    <a:pt x="29" y="28"/>
                    <a:pt x="27" y="28"/>
                  </a:cubicBezTo>
                  <a:cubicBezTo>
                    <a:pt x="25" y="29"/>
                    <a:pt x="23" y="29"/>
                    <a:pt x="20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5" y="46"/>
                    <a:pt x="15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7" y="48"/>
                    <a:pt x="18" y="48"/>
                    <a:pt x="19" y="49"/>
                  </a:cubicBezTo>
                  <a:cubicBezTo>
                    <a:pt x="20" y="49"/>
                    <a:pt x="21" y="49"/>
                    <a:pt x="22" y="49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8"/>
                    <a:pt x="4" y="48"/>
                    <a:pt x="5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6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0"/>
                    <a:pt x="32" y="2"/>
                    <a:pt x="35" y="4"/>
                  </a:cubicBezTo>
                  <a:cubicBezTo>
                    <a:pt x="37" y="6"/>
                    <a:pt x="39" y="9"/>
                    <a:pt x="39" y="13"/>
                  </a:cubicBezTo>
                  <a:close/>
                  <a:moveTo>
                    <a:pt x="28" y="22"/>
                  </a:moveTo>
                  <a:cubicBezTo>
                    <a:pt x="29" y="21"/>
                    <a:pt x="29" y="19"/>
                    <a:pt x="30" y="18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9"/>
                    <a:pt x="29" y="8"/>
                    <a:pt x="28" y="7"/>
                  </a:cubicBezTo>
                  <a:cubicBezTo>
                    <a:pt x="27" y="6"/>
                    <a:pt x="26" y="5"/>
                    <a:pt x="25" y="4"/>
                  </a:cubicBezTo>
                  <a:cubicBezTo>
                    <a:pt x="23" y="4"/>
                    <a:pt x="22" y="3"/>
                    <a:pt x="2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3" y="25"/>
                    <a:pt x="24" y="25"/>
                  </a:cubicBezTo>
                  <a:cubicBezTo>
                    <a:pt x="26" y="24"/>
                    <a:pt x="27" y="23"/>
                    <a:pt x="2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6C3C9A1-2149-0247-9579-7D1243A57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89101" y="1452985"/>
              <a:ext cx="165100" cy="192088"/>
            </a:xfrm>
            <a:custGeom>
              <a:avLst/>
              <a:gdLst>
                <a:gd name="T0" fmla="*/ 44 w 44"/>
                <a:gd name="T1" fmla="*/ 36 h 51"/>
                <a:gd name="T2" fmla="*/ 43 w 44"/>
                <a:gd name="T3" fmla="*/ 51 h 51"/>
                <a:gd name="T4" fmla="*/ 0 w 44"/>
                <a:gd name="T5" fmla="*/ 51 h 51"/>
                <a:gd name="T6" fmla="*/ 0 w 44"/>
                <a:gd name="T7" fmla="*/ 49 h 51"/>
                <a:gd name="T8" fmla="*/ 3 w 44"/>
                <a:gd name="T9" fmla="*/ 49 h 51"/>
                <a:gd name="T10" fmla="*/ 6 w 44"/>
                <a:gd name="T11" fmla="*/ 48 h 51"/>
                <a:gd name="T12" fmla="*/ 7 w 44"/>
                <a:gd name="T13" fmla="*/ 47 h 51"/>
                <a:gd name="T14" fmla="*/ 8 w 44"/>
                <a:gd name="T15" fmla="*/ 44 h 51"/>
                <a:gd name="T16" fmla="*/ 8 w 44"/>
                <a:gd name="T17" fmla="*/ 8 h 51"/>
                <a:gd name="T18" fmla="*/ 7 w 44"/>
                <a:gd name="T19" fmla="*/ 6 h 51"/>
                <a:gd name="T20" fmla="*/ 6 w 44"/>
                <a:gd name="T21" fmla="*/ 4 h 51"/>
                <a:gd name="T22" fmla="*/ 3 w 44"/>
                <a:gd name="T23" fmla="*/ 3 h 51"/>
                <a:gd name="T24" fmla="*/ 0 w 44"/>
                <a:gd name="T25" fmla="*/ 3 h 51"/>
                <a:gd name="T26" fmla="*/ 0 w 44"/>
                <a:gd name="T27" fmla="*/ 0 h 51"/>
                <a:gd name="T28" fmla="*/ 40 w 44"/>
                <a:gd name="T29" fmla="*/ 0 h 51"/>
                <a:gd name="T30" fmla="*/ 40 w 44"/>
                <a:gd name="T31" fmla="*/ 13 h 51"/>
                <a:gd name="T32" fmla="*/ 37 w 44"/>
                <a:gd name="T33" fmla="*/ 13 h 51"/>
                <a:gd name="T34" fmla="*/ 34 w 44"/>
                <a:gd name="T35" fmla="*/ 7 h 51"/>
                <a:gd name="T36" fmla="*/ 29 w 44"/>
                <a:gd name="T37" fmla="*/ 4 h 51"/>
                <a:gd name="T38" fmla="*/ 27 w 44"/>
                <a:gd name="T39" fmla="*/ 4 h 51"/>
                <a:gd name="T40" fmla="*/ 23 w 44"/>
                <a:gd name="T41" fmla="*/ 3 h 51"/>
                <a:gd name="T42" fmla="*/ 15 w 44"/>
                <a:gd name="T43" fmla="*/ 3 h 51"/>
                <a:gd name="T44" fmla="*/ 15 w 44"/>
                <a:gd name="T45" fmla="*/ 24 h 51"/>
                <a:gd name="T46" fmla="*/ 21 w 44"/>
                <a:gd name="T47" fmla="*/ 24 h 51"/>
                <a:gd name="T48" fmla="*/ 25 w 44"/>
                <a:gd name="T49" fmla="*/ 23 h 51"/>
                <a:gd name="T50" fmla="*/ 27 w 44"/>
                <a:gd name="T51" fmla="*/ 21 h 51"/>
                <a:gd name="T52" fmla="*/ 29 w 44"/>
                <a:gd name="T53" fmla="*/ 19 h 51"/>
                <a:gd name="T54" fmla="*/ 29 w 44"/>
                <a:gd name="T55" fmla="*/ 15 h 51"/>
                <a:gd name="T56" fmla="*/ 32 w 44"/>
                <a:gd name="T57" fmla="*/ 15 h 51"/>
                <a:gd name="T58" fmla="*/ 32 w 44"/>
                <a:gd name="T59" fmla="*/ 35 h 51"/>
                <a:gd name="T60" fmla="*/ 29 w 44"/>
                <a:gd name="T61" fmla="*/ 35 h 51"/>
                <a:gd name="T62" fmla="*/ 29 w 44"/>
                <a:gd name="T63" fmla="*/ 32 h 51"/>
                <a:gd name="T64" fmla="*/ 27 w 44"/>
                <a:gd name="T65" fmla="*/ 29 h 51"/>
                <a:gd name="T66" fmla="*/ 25 w 44"/>
                <a:gd name="T67" fmla="*/ 27 h 51"/>
                <a:gd name="T68" fmla="*/ 21 w 44"/>
                <a:gd name="T69" fmla="*/ 27 h 51"/>
                <a:gd name="T70" fmla="*/ 15 w 44"/>
                <a:gd name="T71" fmla="*/ 27 h 51"/>
                <a:gd name="T72" fmla="*/ 15 w 44"/>
                <a:gd name="T73" fmla="*/ 42 h 51"/>
                <a:gd name="T74" fmla="*/ 16 w 44"/>
                <a:gd name="T75" fmla="*/ 45 h 51"/>
                <a:gd name="T76" fmla="*/ 17 w 44"/>
                <a:gd name="T77" fmla="*/ 47 h 51"/>
                <a:gd name="T78" fmla="*/ 19 w 44"/>
                <a:gd name="T79" fmla="*/ 48 h 51"/>
                <a:gd name="T80" fmla="*/ 24 w 44"/>
                <a:gd name="T81" fmla="*/ 48 h 51"/>
                <a:gd name="T82" fmla="*/ 27 w 44"/>
                <a:gd name="T83" fmla="*/ 48 h 51"/>
                <a:gd name="T84" fmla="*/ 30 w 44"/>
                <a:gd name="T85" fmla="*/ 48 h 51"/>
                <a:gd name="T86" fmla="*/ 33 w 44"/>
                <a:gd name="T87" fmla="*/ 48 h 51"/>
                <a:gd name="T88" fmla="*/ 35 w 44"/>
                <a:gd name="T89" fmla="*/ 47 h 51"/>
                <a:gd name="T90" fmla="*/ 39 w 44"/>
                <a:gd name="T91" fmla="*/ 42 h 51"/>
                <a:gd name="T92" fmla="*/ 41 w 44"/>
                <a:gd name="T93" fmla="*/ 36 h 51"/>
                <a:gd name="T94" fmla="*/ 44 w 44"/>
                <a:gd name="T95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51">
                  <a:moveTo>
                    <a:pt x="44" y="36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8"/>
                    <a:pt x="5" y="48"/>
                    <a:pt x="6" y="48"/>
                  </a:cubicBezTo>
                  <a:cubicBezTo>
                    <a:pt x="6" y="48"/>
                    <a:pt x="7" y="47"/>
                    <a:pt x="7" y="47"/>
                  </a:cubicBezTo>
                  <a:cubicBezTo>
                    <a:pt x="7" y="46"/>
                    <a:pt x="8" y="45"/>
                    <a:pt x="8" y="4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6" y="9"/>
                    <a:pt x="34" y="7"/>
                  </a:cubicBezTo>
                  <a:cubicBezTo>
                    <a:pt x="32" y="5"/>
                    <a:pt x="31" y="4"/>
                    <a:pt x="29" y="4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6" y="3"/>
                    <a:pt x="25" y="3"/>
                    <a:pt x="23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4" y="23"/>
                    <a:pt x="25" y="23"/>
                  </a:cubicBezTo>
                  <a:cubicBezTo>
                    <a:pt x="26" y="23"/>
                    <a:pt x="27" y="22"/>
                    <a:pt x="27" y="21"/>
                  </a:cubicBezTo>
                  <a:cubicBezTo>
                    <a:pt x="28" y="21"/>
                    <a:pt x="28" y="20"/>
                    <a:pt x="29" y="19"/>
                  </a:cubicBezTo>
                  <a:cubicBezTo>
                    <a:pt x="29" y="17"/>
                    <a:pt x="29" y="16"/>
                    <a:pt x="29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29" y="33"/>
                    <a:pt x="29" y="32"/>
                  </a:cubicBezTo>
                  <a:cubicBezTo>
                    <a:pt x="28" y="30"/>
                    <a:pt x="28" y="29"/>
                    <a:pt x="27" y="29"/>
                  </a:cubicBezTo>
                  <a:cubicBezTo>
                    <a:pt x="27" y="28"/>
                    <a:pt x="26" y="27"/>
                    <a:pt x="25" y="27"/>
                  </a:cubicBezTo>
                  <a:cubicBezTo>
                    <a:pt x="24" y="27"/>
                    <a:pt x="23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8"/>
                    <a:pt x="22" y="48"/>
                    <a:pt x="24" y="48"/>
                  </a:cubicBezTo>
                  <a:cubicBezTo>
                    <a:pt x="25" y="48"/>
                    <a:pt x="26" y="48"/>
                    <a:pt x="27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1" y="48"/>
                    <a:pt x="32" y="48"/>
                    <a:pt x="33" y="48"/>
                  </a:cubicBezTo>
                  <a:cubicBezTo>
                    <a:pt x="34" y="48"/>
                    <a:pt x="35" y="47"/>
                    <a:pt x="35" y="47"/>
                  </a:cubicBezTo>
                  <a:cubicBezTo>
                    <a:pt x="36" y="46"/>
                    <a:pt x="37" y="44"/>
                    <a:pt x="39" y="42"/>
                  </a:cubicBezTo>
                  <a:cubicBezTo>
                    <a:pt x="40" y="39"/>
                    <a:pt x="41" y="38"/>
                    <a:pt x="41" y="36"/>
                  </a:cubicBezTo>
                  <a:lnTo>
                    <a:pt x="44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1489FFA-2E65-D74C-92E6-71ECD51808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5314" y="1452985"/>
              <a:ext cx="184150" cy="192088"/>
            </a:xfrm>
            <a:custGeom>
              <a:avLst/>
              <a:gdLst>
                <a:gd name="T0" fmla="*/ 49 w 49"/>
                <a:gd name="T1" fmla="*/ 51 h 51"/>
                <a:gd name="T2" fmla="*/ 35 w 49"/>
                <a:gd name="T3" fmla="*/ 51 h 51"/>
                <a:gd name="T4" fmla="*/ 26 w 49"/>
                <a:gd name="T5" fmla="*/ 39 h 51"/>
                <a:gd name="T6" fmla="*/ 15 w 49"/>
                <a:gd name="T7" fmla="*/ 27 h 51"/>
                <a:gd name="T8" fmla="*/ 14 w 49"/>
                <a:gd name="T9" fmla="*/ 27 h 51"/>
                <a:gd name="T10" fmla="*/ 14 w 49"/>
                <a:gd name="T11" fmla="*/ 44 h 51"/>
                <a:gd name="T12" fmla="*/ 14 w 49"/>
                <a:gd name="T13" fmla="*/ 46 h 51"/>
                <a:gd name="T14" fmla="*/ 16 w 49"/>
                <a:gd name="T15" fmla="*/ 48 h 51"/>
                <a:gd name="T16" fmla="*/ 18 w 49"/>
                <a:gd name="T17" fmla="*/ 48 h 51"/>
                <a:gd name="T18" fmla="*/ 21 w 49"/>
                <a:gd name="T19" fmla="*/ 49 h 51"/>
                <a:gd name="T20" fmla="*/ 21 w 49"/>
                <a:gd name="T21" fmla="*/ 51 h 51"/>
                <a:gd name="T22" fmla="*/ 0 w 49"/>
                <a:gd name="T23" fmla="*/ 51 h 51"/>
                <a:gd name="T24" fmla="*/ 0 w 49"/>
                <a:gd name="T25" fmla="*/ 49 h 51"/>
                <a:gd name="T26" fmla="*/ 2 w 49"/>
                <a:gd name="T27" fmla="*/ 49 h 51"/>
                <a:gd name="T28" fmla="*/ 4 w 49"/>
                <a:gd name="T29" fmla="*/ 48 h 51"/>
                <a:gd name="T30" fmla="*/ 6 w 49"/>
                <a:gd name="T31" fmla="*/ 47 h 51"/>
                <a:gd name="T32" fmla="*/ 6 w 49"/>
                <a:gd name="T33" fmla="*/ 45 h 51"/>
                <a:gd name="T34" fmla="*/ 6 w 49"/>
                <a:gd name="T35" fmla="*/ 8 h 51"/>
                <a:gd name="T36" fmla="*/ 6 w 49"/>
                <a:gd name="T37" fmla="*/ 6 h 51"/>
                <a:gd name="T38" fmla="*/ 4 w 49"/>
                <a:gd name="T39" fmla="*/ 4 h 51"/>
                <a:gd name="T40" fmla="*/ 2 w 49"/>
                <a:gd name="T41" fmla="*/ 3 h 51"/>
                <a:gd name="T42" fmla="*/ 0 w 49"/>
                <a:gd name="T43" fmla="*/ 3 h 51"/>
                <a:gd name="T44" fmla="*/ 0 w 49"/>
                <a:gd name="T45" fmla="*/ 0 h 51"/>
                <a:gd name="T46" fmla="*/ 21 w 49"/>
                <a:gd name="T47" fmla="*/ 0 h 51"/>
                <a:gd name="T48" fmla="*/ 21 w 49"/>
                <a:gd name="T49" fmla="*/ 3 h 51"/>
                <a:gd name="T50" fmla="*/ 18 w 49"/>
                <a:gd name="T51" fmla="*/ 3 h 51"/>
                <a:gd name="T52" fmla="*/ 16 w 49"/>
                <a:gd name="T53" fmla="*/ 4 h 51"/>
                <a:gd name="T54" fmla="*/ 14 w 49"/>
                <a:gd name="T55" fmla="*/ 5 h 51"/>
                <a:gd name="T56" fmla="*/ 14 w 49"/>
                <a:gd name="T57" fmla="*/ 8 h 51"/>
                <a:gd name="T58" fmla="*/ 14 w 49"/>
                <a:gd name="T59" fmla="*/ 25 h 51"/>
                <a:gd name="T60" fmla="*/ 15 w 49"/>
                <a:gd name="T61" fmla="*/ 25 h 51"/>
                <a:gd name="T62" fmla="*/ 21 w 49"/>
                <a:gd name="T63" fmla="*/ 19 h 51"/>
                <a:gd name="T64" fmla="*/ 27 w 49"/>
                <a:gd name="T65" fmla="*/ 14 h 51"/>
                <a:gd name="T66" fmla="*/ 31 w 49"/>
                <a:gd name="T67" fmla="*/ 8 h 51"/>
                <a:gd name="T68" fmla="*/ 32 w 49"/>
                <a:gd name="T69" fmla="*/ 5 h 51"/>
                <a:gd name="T70" fmla="*/ 32 w 49"/>
                <a:gd name="T71" fmla="*/ 4 h 51"/>
                <a:gd name="T72" fmla="*/ 30 w 49"/>
                <a:gd name="T73" fmla="*/ 3 h 51"/>
                <a:gd name="T74" fmla="*/ 28 w 49"/>
                <a:gd name="T75" fmla="*/ 3 h 51"/>
                <a:gd name="T76" fmla="*/ 27 w 49"/>
                <a:gd name="T77" fmla="*/ 3 h 51"/>
                <a:gd name="T78" fmla="*/ 27 w 49"/>
                <a:gd name="T79" fmla="*/ 0 h 51"/>
                <a:gd name="T80" fmla="*/ 46 w 49"/>
                <a:gd name="T81" fmla="*/ 0 h 51"/>
                <a:gd name="T82" fmla="*/ 46 w 49"/>
                <a:gd name="T83" fmla="*/ 3 h 51"/>
                <a:gd name="T84" fmla="*/ 46 w 49"/>
                <a:gd name="T85" fmla="*/ 3 h 51"/>
                <a:gd name="T86" fmla="*/ 45 w 49"/>
                <a:gd name="T87" fmla="*/ 3 h 51"/>
                <a:gd name="T88" fmla="*/ 44 w 49"/>
                <a:gd name="T89" fmla="*/ 3 h 51"/>
                <a:gd name="T90" fmla="*/ 42 w 49"/>
                <a:gd name="T91" fmla="*/ 4 h 51"/>
                <a:gd name="T92" fmla="*/ 40 w 49"/>
                <a:gd name="T93" fmla="*/ 4 h 51"/>
                <a:gd name="T94" fmla="*/ 38 w 49"/>
                <a:gd name="T95" fmla="*/ 6 h 51"/>
                <a:gd name="T96" fmla="*/ 30 w 49"/>
                <a:gd name="T97" fmla="*/ 15 h 51"/>
                <a:gd name="T98" fmla="*/ 22 w 49"/>
                <a:gd name="T99" fmla="*/ 23 h 51"/>
                <a:gd name="T100" fmla="*/ 31 w 49"/>
                <a:gd name="T101" fmla="*/ 34 h 51"/>
                <a:gd name="T102" fmla="*/ 39 w 49"/>
                <a:gd name="T103" fmla="*/ 43 h 51"/>
                <a:gd name="T104" fmla="*/ 42 w 49"/>
                <a:gd name="T105" fmla="*/ 46 h 51"/>
                <a:gd name="T106" fmla="*/ 44 w 49"/>
                <a:gd name="T107" fmla="*/ 48 h 51"/>
                <a:gd name="T108" fmla="*/ 47 w 49"/>
                <a:gd name="T109" fmla="*/ 49 h 51"/>
                <a:gd name="T110" fmla="*/ 49 w 49"/>
                <a:gd name="T111" fmla="*/ 49 h 51"/>
                <a:gd name="T112" fmla="*/ 49 w 49"/>
                <a:gd name="T1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" h="51">
                  <a:moveTo>
                    <a:pt x="49" y="51"/>
                  </a:moveTo>
                  <a:cubicBezTo>
                    <a:pt x="35" y="51"/>
                    <a:pt x="35" y="51"/>
                    <a:pt x="35" y="51"/>
                  </a:cubicBezTo>
                  <a:cubicBezTo>
                    <a:pt x="32" y="47"/>
                    <a:pt x="29" y="43"/>
                    <a:pt x="26" y="39"/>
                  </a:cubicBezTo>
                  <a:cubicBezTo>
                    <a:pt x="22" y="35"/>
                    <a:pt x="19" y="30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6"/>
                    <a:pt x="14" y="46"/>
                  </a:cubicBezTo>
                  <a:cubicBezTo>
                    <a:pt x="15" y="47"/>
                    <a:pt x="15" y="47"/>
                    <a:pt x="16" y="48"/>
                  </a:cubicBezTo>
                  <a:cubicBezTo>
                    <a:pt x="16" y="48"/>
                    <a:pt x="17" y="48"/>
                    <a:pt x="18" y="48"/>
                  </a:cubicBezTo>
                  <a:cubicBezTo>
                    <a:pt x="19" y="49"/>
                    <a:pt x="20" y="49"/>
                    <a:pt x="21" y="49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9"/>
                    <a:pt x="2" y="49"/>
                  </a:cubicBezTo>
                  <a:cubicBezTo>
                    <a:pt x="3" y="49"/>
                    <a:pt x="4" y="48"/>
                    <a:pt x="4" y="48"/>
                  </a:cubicBezTo>
                  <a:cubicBezTo>
                    <a:pt x="5" y="48"/>
                    <a:pt x="6" y="47"/>
                    <a:pt x="6" y="47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5" y="5"/>
                    <a:pt x="4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5" y="4"/>
                    <a:pt x="15" y="5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3"/>
                    <a:pt x="19" y="21"/>
                    <a:pt x="21" y="19"/>
                  </a:cubicBezTo>
                  <a:cubicBezTo>
                    <a:pt x="23" y="17"/>
                    <a:pt x="25" y="16"/>
                    <a:pt x="27" y="14"/>
                  </a:cubicBezTo>
                  <a:cubicBezTo>
                    <a:pt x="29" y="11"/>
                    <a:pt x="30" y="10"/>
                    <a:pt x="31" y="8"/>
                  </a:cubicBezTo>
                  <a:cubicBezTo>
                    <a:pt x="32" y="7"/>
                    <a:pt x="32" y="6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0" y="3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42" y="4"/>
                    <a:pt x="41" y="4"/>
                    <a:pt x="40" y="4"/>
                  </a:cubicBezTo>
                  <a:cubicBezTo>
                    <a:pt x="39" y="5"/>
                    <a:pt x="38" y="5"/>
                    <a:pt x="38" y="6"/>
                  </a:cubicBezTo>
                  <a:cubicBezTo>
                    <a:pt x="35" y="9"/>
                    <a:pt x="33" y="12"/>
                    <a:pt x="30" y="15"/>
                  </a:cubicBezTo>
                  <a:cubicBezTo>
                    <a:pt x="27" y="18"/>
                    <a:pt x="25" y="20"/>
                    <a:pt x="22" y="23"/>
                  </a:cubicBezTo>
                  <a:cubicBezTo>
                    <a:pt x="26" y="27"/>
                    <a:pt x="29" y="31"/>
                    <a:pt x="31" y="34"/>
                  </a:cubicBezTo>
                  <a:cubicBezTo>
                    <a:pt x="33" y="36"/>
                    <a:pt x="36" y="40"/>
                    <a:pt x="39" y="43"/>
                  </a:cubicBezTo>
                  <a:cubicBezTo>
                    <a:pt x="40" y="44"/>
                    <a:pt x="41" y="45"/>
                    <a:pt x="42" y="46"/>
                  </a:cubicBezTo>
                  <a:cubicBezTo>
                    <a:pt x="43" y="47"/>
                    <a:pt x="44" y="47"/>
                    <a:pt x="44" y="48"/>
                  </a:cubicBezTo>
                  <a:cubicBezTo>
                    <a:pt x="45" y="48"/>
                    <a:pt x="46" y="48"/>
                    <a:pt x="47" y="49"/>
                  </a:cubicBezTo>
                  <a:cubicBezTo>
                    <a:pt x="48" y="49"/>
                    <a:pt x="48" y="49"/>
                    <a:pt x="49" y="49"/>
                  </a:cubicBezTo>
                  <a:lnTo>
                    <a:pt x="49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CAD8D8B-6A4A-B441-A577-0EE7CA2324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0576" y="1452985"/>
              <a:ext cx="87313" cy="192088"/>
            </a:xfrm>
            <a:custGeom>
              <a:avLst/>
              <a:gdLst>
                <a:gd name="T0" fmla="*/ 23 w 23"/>
                <a:gd name="T1" fmla="*/ 51 h 51"/>
                <a:gd name="T2" fmla="*/ 0 w 23"/>
                <a:gd name="T3" fmla="*/ 51 h 51"/>
                <a:gd name="T4" fmla="*/ 0 w 23"/>
                <a:gd name="T5" fmla="*/ 49 h 51"/>
                <a:gd name="T6" fmla="*/ 2 w 23"/>
                <a:gd name="T7" fmla="*/ 49 h 51"/>
                <a:gd name="T8" fmla="*/ 5 w 23"/>
                <a:gd name="T9" fmla="*/ 48 h 51"/>
                <a:gd name="T10" fmla="*/ 7 w 23"/>
                <a:gd name="T11" fmla="*/ 47 h 51"/>
                <a:gd name="T12" fmla="*/ 7 w 23"/>
                <a:gd name="T13" fmla="*/ 45 h 51"/>
                <a:gd name="T14" fmla="*/ 7 w 23"/>
                <a:gd name="T15" fmla="*/ 8 h 51"/>
                <a:gd name="T16" fmla="*/ 7 w 23"/>
                <a:gd name="T17" fmla="*/ 6 h 51"/>
                <a:gd name="T18" fmla="*/ 5 w 23"/>
                <a:gd name="T19" fmla="*/ 4 h 51"/>
                <a:gd name="T20" fmla="*/ 2 w 23"/>
                <a:gd name="T21" fmla="*/ 3 h 51"/>
                <a:gd name="T22" fmla="*/ 0 w 23"/>
                <a:gd name="T23" fmla="*/ 3 h 51"/>
                <a:gd name="T24" fmla="*/ 0 w 23"/>
                <a:gd name="T25" fmla="*/ 0 h 51"/>
                <a:gd name="T26" fmla="*/ 23 w 23"/>
                <a:gd name="T27" fmla="*/ 0 h 51"/>
                <a:gd name="T28" fmla="*/ 23 w 23"/>
                <a:gd name="T29" fmla="*/ 3 h 51"/>
                <a:gd name="T30" fmla="*/ 20 w 23"/>
                <a:gd name="T31" fmla="*/ 3 h 51"/>
                <a:gd name="T32" fmla="*/ 17 w 23"/>
                <a:gd name="T33" fmla="*/ 4 h 51"/>
                <a:gd name="T34" fmla="*/ 15 w 23"/>
                <a:gd name="T35" fmla="*/ 5 h 51"/>
                <a:gd name="T36" fmla="*/ 15 w 23"/>
                <a:gd name="T37" fmla="*/ 7 h 51"/>
                <a:gd name="T38" fmla="*/ 15 w 23"/>
                <a:gd name="T39" fmla="*/ 44 h 51"/>
                <a:gd name="T40" fmla="*/ 15 w 23"/>
                <a:gd name="T41" fmla="*/ 46 h 51"/>
                <a:gd name="T42" fmla="*/ 17 w 23"/>
                <a:gd name="T43" fmla="*/ 48 h 51"/>
                <a:gd name="T44" fmla="*/ 20 w 23"/>
                <a:gd name="T45" fmla="*/ 48 h 51"/>
                <a:gd name="T46" fmla="*/ 23 w 23"/>
                <a:gd name="T47" fmla="*/ 49 h 51"/>
                <a:gd name="T48" fmla="*/ 23 w 23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9"/>
                    <a:pt x="2" y="49"/>
                  </a:cubicBezTo>
                  <a:cubicBezTo>
                    <a:pt x="4" y="49"/>
                    <a:pt x="4" y="48"/>
                    <a:pt x="5" y="48"/>
                  </a:cubicBezTo>
                  <a:cubicBezTo>
                    <a:pt x="6" y="48"/>
                    <a:pt x="6" y="47"/>
                    <a:pt x="7" y="47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6" y="4"/>
                    <a:pt x="16" y="5"/>
                    <a:pt x="15" y="5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5" y="46"/>
                    <a:pt x="15" y="46"/>
                  </a:cubicBezTo>
                  <a:cubicBezTo>
                    <a:pt x="16" y="47"/>
                    <a:pt x="16" y="47"/>
                    <a:pt x="17" y="48"/>
                  </a:cubicBezTo>
                  <a:cubicBezTo>
                    <a:pt x="18" y="48"/>
                    <a:pt x="18" y="48"/>
                    <a:pt x="20" y="48"/>
                  </a:cubicBezTo>
                  <a:cubicBezTo>
                    <a:pt x="21" y="49"/>
                    <a:pt x="22" y="49"/>
                    <a:pt x="23" y="49"/>
                  </a:cubicBezTo>
                  <a:lnTo>
                    <a:pt x="23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2584164-5943-644A-A669-4EAC60DCA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239" y="1452985"/>
              <a:ext cx="207963" cy="196850"/>
            </a:xfrm>
            <a:custGeom>
              <a:avLst/>
              <a:gdLst>
                <a:gd name="T0" fmla="*/ 55 w 55"/>
                <a:gd name="T1" fmla="*/ 3 h 52"/>
                <a:gd name="T2" fmla="*/ 51 w 55"/>
                <a:gd name="T3" fmla="*/ 4 h 52"/>
                <a:gd name="T4" fmla="*/ 48 w 55"/>
                <a:gd name="T5" fmla="*/ 5 h 52"/>
                <a:gd name="T6" fmla="*/ 47 w 55"/>
                <a:gd name="T7" fmla="*/ 8 h 52"/>
                <a:gd name="T8" fmla="*/ 46 w 55"/>
                <a:gd name="T9" fmla="*/ 15 h 52"/>
                <a:gd name="T10" fmla="*/ 46 w 55"/>
                <a:gd name="T11" fmla="*/ 52 h 52"/>
                <a:gd name="T12" fmla="*/ 43 w 55"/>
                <a:gd name="T13" fmla="*/ 52 h 52"/>
                <a:gd name="T14" fmla="*/ 12 w 55"/>
                <a:gd name="T15" fmla="*/ 10 h 52"/>
                <a:gd name="T16" fmla="*/ 12 w 55"/>
                <a:gd name="T17" fmla="*/ 37 h 52"/>
                <a:gd name="T18" fmla="*/ 13 w 55"/>
                <a:gd name="T19" fmla="*/ 43 h 52"/>
                <a:gd name="T20" fmla="*/ 14 w 55"/>
                <a:gd name="T21" fmla="*/ 47 h 52"/>
                <a:gd name="T22" fmla="*/ 18 w 55"/>
                <a:gd name="T23" fmla="*/ 48 h 52"/>
                <a:gd name="T24" fmla="*/ 21 w 55"/>
                <a:gd name="T25" fmla="*/ 49 h 52"/>
                <a:gd name="T26" fmla="*/ 21 w 55"/>
                <a:gd name="T27" fmla="*/ 51 h 52"/>
                <a:gd name="T28" fmla="*/ 0 w 55"/>
                <a:gd name="T29" fmla="*/ 51 h 52"/>
                <a:gd name="T30" fmla="*/ 0 w 55"/>
                <a:gd name="T31" fmla="*/ 49 h 52"/>
                <a:gd name="T32" fmla="*/ 4 w 55"/>
                <a:gd name="T33" fmla="*/ 48 h 52"/>
                <a:gd name="T34" fmla="*/ 7 w 55"/>
                <a:gd name="T35" fmla="*/ 47 h 52"/>
                <a:gd name="T36" fmla="*/ 8 w 55"/>
                <a:gd name="T37" fmla="*/ 44 h 52"/>
                <a:gd name="T38" fmla="*/ 9 w 55"/>
                <a:gd name="T39" fmla="*/ 37 h 52"/>
                <a:gd name="T40" fmla="*/ 9 w 55"/>
                <a:gd name="T41" fmla="*/ 12 h 52"/>
                <a:gd name="T42" fmla="*/ 8 w 55"/>
                <a:gd name="T43" fmla="*/ 9 h 52"/>
                <a:gd name="T44" fmla="*/ 7 w 55"/>
                <a:gd name="T45" fmla="*/ 6 h 52"/>
                <a:gd name="T46" fmla="*/ 3 w 55"/>
                <a:gd name="T47" fmla="*/ 4 h 52"/>
                <a:gd name="T48" fmla="*/ 0 w 55"/>
                <a:gd name="T49" fmla="*/ 3 h 52"/>
                <a:gd name="T50" fmla="*/ 0 w 55"/>
                <a:gd name="T51" fmla="*/ 0 h 52"/>
                <a:gd name="T52" fmla="*/ 14 w 55"/>
                <a:gd name="T53" fmla="*/ 0 h 52"/>
                <a:gd name="T54" fmla="*/ 43 w 55"/>
                <a:gd name="T55" fmla="*/ 39 h 52"/>
                <a:gd name="T56" fmla="*/ 43 w 55"/>
                <a:gd name="T57" fmla="*/ 15 h 52"/>
                <a:gd name="T58" fmla="*/ 42 w 55"/>
                <a:gd name="T59" fmla="*/ 8 h 52"/>
                <a:gd name="T60" fmla="*/ 41 w 55"/>
                <a:gd name="T61" fmla="*/ 5 h 52"/>
                <a:gd name="T62" fmla="*/ 37 w 55"/>
                <a:gd name="T63" fmla="*/ 4 h 52"/>
                <a:gd name="T64" fmla="*/ 34 w 55"/>
                <a:gd name="T65" fmla="*/ 3 h 52"/>
                <a:gd name="T66" fmla="*/ 34 w 55"/>
                <a:gd name="T67" fmla="*/ 0 h 52"/>
                <a:gd name="T68" fmla="*/ 55 w 55"/>
                <a:gd name="T69" fmla="*/ 0 h 52"/>
                <a:gd name="T70" fmla="*/ 55 w 55"/>
                <a:gd name="T7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52">
                  <a:moveTo>
                    <a:pt x="55" y="3"/>
                  </a:moveTo>
                  <a:cubicBezTo>
                    <a:pt x="54" y="3"/>
                    <a:pt x="53" y="3"/>
                    <a:pt x="51" y="4"/>
                  </a:cubicBezTo>
                  <a:cubicBezTo>
                    <a:pt x="50" y="4"/>
                    <a:pt x="49" y="4"/>
                    <a:pt x="48" y="5"/>
                  </a:cubicBezTo>
                  <a:cubicBezTo>
                    <a:pt x="48" y="5"/>
                    <a:pt x="47" y="6"/>
                    <a:pt x="47" y="8"/>
                  </a:cubicBezTo>
                  <a:cubicBezTo>
                    <a:pt x="46" y="10"/>
                    <a:pt x="46" y="12"/>
                    <a:pt x="46" y="1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9"/>
                    <a:pt x="12" y="42"/>
                    <a:pt x="13" y="43"/>
                  </a:cubicBezTo>
                  <a:cubicBezTo>
                    <a:pt x="13" y="45"/>
                    <a:pt x="14" y="46"/>
                    <a:pt x="14" y="47"/>
                  </a:cubicBezTo>
                  <a:cubicBezTo>
                    <a:pt x="15" y="47"/>
                    <a:pt x="16" y="48"/>
                    <a:pt x="18" y="48"/>
                  </a:cubicBezTo>
                  <a:cubicBezTo>
                    <a:pt x="20" y="49"/>
                    <a:pt x="21" y="49"/>
                    <a:pt x="21" y="49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4" y="48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7" y="46"/>
                    <a:pt x="8" y="45"/>
                    <a:pt x="8" y="44"/>
                  </a:cubicBezTo>
                  <a:cubicBezTo>
                    <a:pt x="9" y="43"/>
                    <a:pt x="9" y="40"/>
                    <a:pt x="9" y="3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9" y="10"/>
                    <a:pt x="8" y="9"/>
                  </a:cubicBezTo>
                  <a:cubicBezTo>
                    <a:pt x="8" y="7"/>
                    <a:pt x="7" y="7"/>
                    <a:pt x="7" y="6"/>
                  </a:cubicBezTo>
                  <a:cubicBezTo>
                    <a:pt x="6" y="5"/>
                    <a:pt x="5" y="5"/>
                    <a:pt x="3" y="4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2"/>
                    <a:pt x="43" y="10"/>
                    <a:pt x="42" y="8"/>
                  </a:cubicBezTo>
                  <a:cubicBezTo>
                    <a:pt x="42" y="7"/>
                    <a:pt x="41" y="6"/>
                    <a:pt x="41" y="5"/>
                  </a:cubicBezTo>
                  <a:cubicBezTo>
                    <a:pt x="40" y="5"/>
                    <a:pt x="39" y="4"/>
                    <a:pt x="37" y="4"/>
                  </a:cubicBezTo>
                  <a:cubicBezTo>
                    <a:pt x="36" y="3"/>
                    <a:pt x="35" y="3"/>
                    <a:pt x="34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D2074DD-9CC1-8D41-AB34-CE938E07E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14" y="1449810"/>
              <a:ext cx="187325" cy="203200"/>
            </a:xfrm>
            <a:custGeom>
              <a:avLst/>
              <a:gdLst>
                <a:gd name="T0" fmla="*/ 50 w 50"/>
                <a:gd name="T1" fmla="*/ 32 h 54"/>
                <a:gd name="T2" fmla="*/ 48 w 50"/>
                <a:gd name="T3" fmla="*/ 32 h 54"/>
                <a:gd name="T4" fmla="*/ 45 w 50"/>
                <a:gd name="T5" fmla="*/ 33 h 54"/>
                <a:gd name="T6" fmla="*/ 44 w 50"/>
                <a:gd name="T7" fmla="*/ 35 h 54"/>
                <a:gd name="T8" fmla="*/ 43 w 50"/>
                <a:gd name="T9" fmla="*/ 37 h 54"/>
                <a:gd name="T10" fmla="*/ 43 w 50"/>
                <a:gd name="T11" fmla="*/ 41 h 54"/>
                <a:gd name="T12" fmla="*/ 43 w 50"/>
                <a:gd name="T13" fmla="*/ 47 h 54"/>
                <a:gd name="T14" fmla="*/ 43 w 50"/>
                <a:gd name="T15" fmla="*/ 49 h 54"/>
                <a:gd name="T16" fmla="*/ 34 w 50"/>
                <a:gd name="T17" fmla="*/ 52 h 54"/>
                <a:gd name="T18" fmla="*/ 25 w 50"/>
                <a:gd name="T19" fmla="*/ 54 h 54"/>
                <a:gd name="T20" fmla="*/ 15 w 50"/>
                <a:gd name="T21" fmla="*/ 52 h 54"/>
                <a:gd name="T22" fmla="*/ 7 w 50"/>
                <a:gd name="T23" fmla="*/ 47 h 54"/>
                <a:gd name="T24" fmla="*/ 2 w 50"/>
                <a:gd name="T25" fmla="*/ 38 h 54"/>
                <a:gd name="T26" fmla="*/ 0 w 50"/>
                <a:gd name="T27" fmla="*/ 27 h 54"/>
                <a:gd name="T28" fmla="*/ 2 w 50"/>
                <a:gd name="T29" fmla="*/ 17 h 54"/>
                <a:gd name="T30" fmla="*/ 7 w 50"/>
                <a:gd name="T31" fmla="*/ 8 h 54"/>
                <a:gd name="T32" fmla="*/ 15 w 50"/>
                <a:gd name="T33" fmla="*/ 2 h 54"/>
                <a:gd name="T34" fmla="*/ 25 w 50"/>
                <a:gd name="T35" fmla="*/ 0 h 54"/>
                <a:gd name="T36" fmla="*/ 33 w 50"/>
                <a:gd name="T37" fmla="*/ 1 h 54"/>
                <a:gd name="T38" fmla="*/ 39 w 50"/>
                <a:gd name="T39" fmla="*/ 4 h 54"/>
                <a:gd name="T40" fmla="*/ 40 w 50"/>
                <a:gd name="T41" fmla="*/ 1 h 54"/>
                <a:gd name="T42" fmla="*/ 43 w 50"/>
                <a:gd name="T43" fmla="*/ 1 h 54"/>
                <a:gd name="T44" fmla="*/ 43 w 50"/>
                <a:gd name="T45" fmla="*/ 19 h 54"/>
                <a:gd name="T46" fmla="*/ 40 w 50"/>
                <a:gd name="T47" fmla="*/ 19 h 54"/>
                <a:gd name="T48" fmla="*/ 38 w 50"/>
                <a:gd name="T49" fmla="*/ 13 h 54"/>
                <a:gd name="T50" fmla="*/ 36 w 50"/>
                <a:gd name="T51" fmla="*/ 8 h 54"/>
                <a:gd name="T52" fmla="*/ 31 w 50"/>
                <a:gd name="T53" fmla="*/ 5 h 54"/>
                <a:gd name="T54" fmla="*/ 25 w 50"/>
                <a:gd name="T55" fmla="*/ 3 h 54"/>
                <a:gd name="T56" fmla="*/ 18 w 50"/>
                <a:gd name="T57" fmla="*/ 5 h 54"/>
                <a:gd name="T58" fmla="*/ 13 w 50"/>
                <a:gd name="T59" fmla="*/ 10 h 54"/>
                <a:gd name="T60" fmla="*/ 10 w 50"/>
                <a:gd name="T61" fmla="*/ 17 h 54"/>
                <a:gd name="T62" fmla="*/ 9 w 50"/>
                <a:gd name="T63" fmla="*/ 27 h 54"/>
                <a:gd name="T64" fmla="*/ 10 w 50"/>
                <a:gd name="T65" fmla="*/ 36 h 54"/>
                <a:gd name="T66" fmla="*/ 13 w 50"/>
                <a:gd name="T67" fmla="*/ 44 h 54"/>
                <a:gd name="T68" fmla="*/ 19 w 50"/>
                <a:gd name="T69" fmla="*/ 49 h 54"/>
                <a:gd name="T70" fmla="*/ 26 w 50"/>
                <a:gd name="T71" fmla="*/ 50 h 54"/>
                <a:gd name="T72" fmla="*/ 32 w 50"/>
                <a:gd name="T73" fmla="*/ 49 h 54"/>
                <a:gd name="T74" fmla="*/ 36 w 50"/>
                <a:gd name="T75" fmla="*/ 47 h 54"/>
                <a:gd name="T76" fmla="*/ 36 w 50"/>
                <a:gd name="T77" fmla="*/ 44 h 54"/>
                <a:gd name="T78" fmla="*/ 36 w 50"/>
                <a:gd name="T79" fmla="*/ 40 h 54"/>
                <a:gd name="T80" fmla="*/ 36 w 50"/>
                <a:gd name="T81" fmla="*/ 38 h 54"/>
                <a:gd name="T82" fmla="*/ 36 w 50"/>
                <a:gd name="T83" fmla="*/ 35 h 54"/>
                <a:gd name="T84" fmla="*/ 34 w 50"/>
                <a:gd name="T85" fmla="*/ 33 h 54"/>
                <a:gd name="T86" fmla="*/ 31 w 50"/>
                <a:gd name="T87" fmla="*/ 32 h 54"/>
                <a:gd name="T88" fmla="*/ 28 w 50"/>
                <a:gd name="T89" fmla="*/ 32 h 54"/>
                <a:gd name="T90" fmla="*/ 28 w 50"/>
                <a:gd name="T91" fmla="*/ 29 h 54"/>
                <a:gd name="T92" fmla="*/ 50 w 50"/>
                <a:gd name="T93" fmla="*/ 29 h 54"/>
                <a:gd name="T94" fmla="*/ 50 w 50"/>
                <a:gd name="T95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54">
                  <a:moveTo>
                    <a:pt x="50" y="32"/>
                  </a:moveTo>
                  <a:cubicBezTo>
                    <a:pt x="49" y="32"/>
                    <a:pt x="49" y="32"/>
                    <a:pt x="48" y="32"/>
                  </a:cubicBezTo>
                  <a:cubicBezTo>
                    <a:pt x="47" y="32"/>
                    <a:pt x="46" y="33"/>
                    <a:pt x="45" y="33"/>
                  </a:cubicBezTo>
                  <a:cubicBezTo>
                    <a:pt x="44" y="33"/>
                    <a:pt x="44" y="34"/>
                    <a:pt x="44" y="35"/>
                  </a:cubicBezTo>
                  <a:cubicBezTo>
                    <a:pt x="43" y="35"/>
                    <a:pt x="43" y="36"/>
                    <a:pt x="43" y="37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4"/>
                    <a:pt x="43" y="46"/>
                    <a:pt x="43" y="47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0" y="51"/>
                    <a:pt x="37" y="52"/>
                    <a:pt x="34" y="52"/>
                  </a:cubicBezTo>
                  <a:cubicBezTo>
                    <a:pt x="31" y="53"/>
                    <a:pt x="28" y="54"/>
                    <a:pt x="25" y="54"/>
                  </a:cubicBezTo>
                  <a:cubicBezTo>
                    <a:pt x="21" y="54"/>
                    <a:pt x="18" y="53"/>
                    <a:pt x="15" y="52"/>
                  </a:cubicBezTo>
                  <a:cubicBezTo>
                    <a:pt x="12" y="51"/>
                    <a:pt x="10" y="49"/>
                    <a:pt x="7" y="47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1" y="35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5"/>
                    <a:pt x="12" y="4"/>
                    <a:pt x="15" y="2"/>
                  </a:cubicBezTo>
                  <a:cubicBezTo>
                    <a:pt x="19" y="1"/>
                    <a:pt x="22" y="0"/>
                    <a:pt x="25" y="0"/>
                  </a:cubicBezTo>
                  <a:cubicBezTo>
                    <a:pt x="28" y="0"/>
                    <a:pt x="31" y="1"/>
                    <a:pt x="33" y="1"/>
                  </a:cubicBezTo>
                  <a:cubicBezTo>
                    <a:pt x="35" y="2"/>
                    <a:pt x="37" y="3"/>
                    <a:pt x="39" y="4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7"/>
                    <a:pt x="39" y="15"/>
                    <a:pt x="38" y="13"/>
                  </a:cubicBezTo>
                  <a:cubicBezTo>
                    <a:pt x="38" y="12"/>
                    <a:pt x="37" y="10"/>
                    <a:pt x="36" y="8"/>
                  </a:cubicBezTo>
                  <a:cubicBezTo>
                    <a:pt x="34" y="7"/>
                    <a:pt x="33" y="6"/>
                    <a:pt x="31" y="5"/>
                  </a:cubicBezTo>
                  <a:cubicBezTo>
                    <a:pt x="30" y="4"/>
                    <a:pt x="28" y="3"/>
                    <a:pt x="25" y="3"/>
                  </a:cubicBezTo>
                  <a:cubicBezTo>
                    <a:pt x="23" y="3"/>
                    <a:pt x="20" y="4"/>
                    <a:pt x="18" y="5"/>
                  </a:cubicBezTo>
                  <a:cubicBezTo>
                    <a:pt x="16" y="6"/>
                    <a:pt x="15" y="7"/>
                    <a:pt x="13" y="10"/>
                  </a:cubicBezTo>
                  <a:cubicBezTo>
                    <a:pt x="12" y="12"/>
                    <a:pt x="11" y="14"/>
                    <a:pt x="10" y="17"/>
                  </a:cubicBezTo>
                  <a:cubicBezTo>
                    <a:pt x="9" y="20"/>
                    <a:pt x="9" y="23"/>
                    <a:pt x="9" y="27"/>
                  </a:cubicBezTo>
                  <a:cubicBezTo>
                    <a:pt x="9" y="30"/>
                    <a:pt x="9" y="33"/>
                    <a:pt x="10" y="36"/>
                  </a:cubicBezTo>
                  <a:cubicBezTo>
                    <a:pt x="11" y="39"/>
                    <a:pt x="12" y="41"/>
                    <a:pt x="13" y="44"/>
                  </a:cubicBezTo>
                  <a:cubicBezTo>
                    <a:pt x="15" y="46"/>
                    <a:pt x="17" y="47"/>
                    <a:pt x="19" y="49"/>
                  </a:cubicBezTo>
                  <a:cubicBezTo>
                    <a:pt x="21" y="50"/>
                    <a:pt x="24" y="50"/>
                    <a:pt x="26" y="50"/>
                  </a:cubicBezTo>
                  <a:cubicBezTo>
                    <a:pt x="28" y="50"/>
                    <a:pt x="30" y="50"/>
                    <a:pt x="32" y="49"/>
                  </a:cubicBezTo>
                  <a:cubicBezTo>
                    <a:pt x="34" y="49"/>
                    <a:pt x="35" y="48"/>
                    <a:pt x="36" y="47"/>
                  </a:cubicBezTo>
                  <a:cubicBezTo>
                    <a:pt x="36" y="46"/>
                    <a:pt x="36" y="45"/>
                    <a:pt x="36" y="44"/>
                  </a:cubicBezTo>
                  <a:cubicBezTo>
                    <a:pt x="36" y="42"/>
                    <a:pt x="36" y="41"/>
                    <a:pt x="36" y="40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6"/>
                    <a:pt x="36" y="35"/>
                  </a:cubicBezTo>
                  <a:cubicBezTo>
                    <a:pt x="35" y="34"/>
                    <a:pt x="35" y="34"/>
                    <a:pt x="34" y="33"/>
                  </a:cubicBezTo>
                  <a:cubicBezTo>
                    <a:pt x="33" y="33"/>
                    <a:pt x="32" y="33"/>
                    <a:pt x="31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50" y="29"/>
                    <a:pt x="50" y="29"/>
                    <a:pt x="50" y="29"/>
                  </a:cubicBezTo>
                  <a:lnTo>
                    <a:pt x="5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C885D1B-AE74-1649-9AD0-52A0982A3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0014" y="1452985"/>
              <a:ext cx="195263" cy="200025"/>
            </a:xfrm>
            <a:custGeom>
              <a:avLst/>
              <a:gdLst>
                <a:gd name="T0" fmla="*/ 52 w 52"/>
                <a:gd name="T1" fmla="*/ 3 h 53"/>
                <a:gd name="T2" fmla="*/ 49 w 52"/>
                <a:gd name="T3" fmla="*/ 3 h 53"/>
                <a:gd name="T4" fmla="*/ 46 w 52"/>
                <a:gd name="T5" fmla="*/ 5 h 53"/>
                <a:gd name="T6" fmla="*/ 44 w 52"/>
                <a:gd name="T7" fmla="*/ 8 h 53"/>
                <a:gd name="T8" fmla="*/ 44 w 52"/>
                <a:gd name="T9" fmla="*/ 14 h 53"/>
                <a:gd name="T10" fmla="*/ 44 w 52"/>
                <a:gd name="T11" fmla="*/ 36 h 53"/>
                <a:gd name="T12" fmla="*/ 42 w 52"/>
                <a:gd name="T13" fmla="*/ 44 h 53"/>
                <a:gd name="T14" fmla="*/ 37 w 52"/>
                <a:gd name="T15" fmla="*/ 49 h 53"/>
                <a:gd name="T16" fmla="*/ 31 w 52"/>
                <a:gd name="T17" fmla="*/ 52 h 53"/>
                <a:gd name="T18" fmla="*/ 25 w 52"/>
                <a:gd name="T19" fmla="*/ 53 h 53"/>
                <a:gd name="T20" fmla="*/ 17 w 52"/>
                <a:gd name="T21" fmla="*/ 51 h 53"/>
                <a:gd name="T22" fmla="*/ 11 w 52"/>
                <a:gd name="T23" fmla="*/ 48 h 53"/>
                <a:gd name="T24" fmla="*/ 8 w 52"/>
                <a:gd name="T25" fmla="*/ 43 h 53"/>
                <a:gd name="T26" fmla="*/ 6 w 52"/>
                <a:gd name="T27" fmla="*/ 38 h 53"/>
                <a:gd name="T28" fmla="*/ 6 w 52"/>
                <a:gd name="T29" fmla="*/ 8 h 53"/>
                <a:gd name="T30" fmla="*/ 6 w 52"/>
                <a:gd name="T31" fmla="*/ 6 h 53"/>
                <a:gd name="T32" fmla="*/ 4 w 52"/>
                <a:gd name="T33" fmla="*/ 4 h 53"/>
                <a:gd name="T34" fmla="*/ 2 w 52"/>
                <a:gd name="T35" fmla="*/ 3 h 53"/>
                <a:gd name="T36" fmla="*/ 0 w 52"/>
                <a:gd name="T37" fmla="*/ 3 h 53"/>
                <a:gd name="T38" fmla="*/ 0 w 52"/>
                <a:gd name="T39" fmla="*/ 0 h 53"/>
                <a:gd name="T40" fmla="*/ 21 w 52"/>
                <a:gd name="T41" fmla="*/ 0 h 53"/>
                <a:gd name="T42" fmla="*/ 21 w 52"/>
                <a:gd name="T43" fmla="*/ 3 h 53"/>
                <a:gd name="T44" fmla="*/ 18 w 52"/>
                <a:gd name="T45" fmla="*/ 3 h 53"/>
                <a:gd name="T46" fmla="*/ 16 w 52"/>
                <a:gd name="T47" fmla="*/ 4 h 53"/>
                <a:gd name="T48" fmla="*/ 14 w 52"/>
                <a:gd name="T49" fmla="*/ 5 h 53"/>
                <a:gd name="T50" fmla="*/ 14 w 52"/>
                <a:gd name="T51" fmla="*/ 8 h 53"/>
                <a:gd name="T52" fmla="*/ 14 w 52"/>
                <a:gd name="T53" fmla="*/ 36 h 53"/>
                <a:gd name="T54" fmla="*/ 15 w 52"/>
                <a:gd name="T55" fmla="*/ 40 h 53"/>
                <a:gd name="T56" fmla="*/ 16 w 52"/>
                <a:gd name="T57" fmla="*/ 44 h 53"/>
                <a:gd name="T58" fmla="*/ 20 w 52"/>
                <a:gd name="T59" fmla="*/ 47 h 53"/>
                <a:gd name="T60" fmla="*/ 27 w 52"/>
                <a:gd name="T61" fmla="*/ 49 h 53"/>
                <a:gd name="T62" fmla="*/ 33 w 52"/>
                <a:gd name="T63" fmla="*/ 47 h 53"/>
                <a:gd name="T64" fmla="*/ 38 w 52"/>
                <a:gd name="T65" fmla="*/ 44 h 53"/>
                <a:gd name="T66" fmla="*/ 40 w 52"/>
                <a:gd name="T67" fmla="*/ 40 h 53"/>
                <a:gd name="T68" fmla="*/ 40 w 52"/>
                <a:gd name="T69" fmla="*/ 36 h 53"/>
                <a:gd name="T70" fmla="*/ 40 w 52"/>
                <a:gd name="T71" fmla="*/ 15 h 53"/>
                <a:gd name="T72" fmla="*/ 40 w 52"/>
                <a:gd name="T73" fmla="*/ 8 h 53"/>
                <a:gd name="T74" fmla="*/ 38 w 52"/>
                <a:gd name="T75" fmla="*/ 5 h 53"/>
                <a:gd name="T76" fmla="*/ 35 w 52"/>
                <a:gd name="T77" fmla="*/ 4 h 53"/>
                <a:gd name="T78" fmla="*/ 31 w 52"/>
                <a:gd name="T79" fmla="*/ 3 h 53"/>
                <a:gd name="T80" fmla="*/ 31 w 52"/>
                <a:gd name="T81" fmla="*/ 0 h 53"/>
                <a:gd name="T82" fmla="*/ 52 w 52"/>
                <a:gd name="T83" fmla="*/ 0 h 53"/>
                <a:gd name="T84" fmla="*/ 52 w 52"/>
                <a:gd name="T85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3">
                  <a:moveTo>
                    <a:pt x="52" y="3"/>
                  </a:moveTo>
                  <a:cubicBezTo>
                    <a:pt x="51" y="3"/>
                    <a:pt x="50" y="3"/>
                    <a:pt x="49" y="3"/>
                  </a:cubicBezTo>
                  <a:cubicBezTo>
                    <a:pt x="48" y="4"/>
                    <a:pt x="47" y="4"/>
                    <a:pt x="46" y="5"/>
                  </a:cubicBezTo>
                  <a:cubicBezTo>
                    <a:pt x="45" y="5"/>
                    <a:pt x="45" y="6"/>
                    <a:pt x="44" y="8"/>
                  </a:cubicBezTo>
                  <a:cubicBezTo>
                    <a:pt x="44" y="10"/>
                    <a:pt x="44" y="12"/>
                    <a:pt x="44" y="14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9"/>
                    <a:pt x="43" y="42"/>
                    <a:pt x="42" y="44"/>
                  </a:cubicBezTo>
                  <a:cubicBezTo>
                    <a:pt x="41" y="46"/>
                    <a:pt x="39" y="48"/>
                    <a:pt x="37" y="49"/>
                  </a:cubicBezTo>
                  <a:cubicBezTo>
                    <a:pt x="36" y="50"/>
                    <a:pt x="34" y="51"/>
                    <a:pt x="31" y="52"/>
                  </a:cubicBezTo>
                  <a:cubicBezTo>
                    <a:pt x="29" y="52"/>
                    <a:pt x="27" y="53"/>
                    <a:pt x="25" y="53"/>
                  </a:cubicBezTo>
                  <a:cubicBezTo>
                    <a:pt x="22" y="53"/>
                    <a:pt x="20" y="52"/>
                    <a:pt x="17" y="51"/>
                  </a:cubicBezTo>
                  <a:cubicBezTo>
                    <a:pt x="15" y="51"/>
                    <a:pt x="13" y="49"/>
                    <a:pt x="11" y="48"/>
                  </a:cubicBezTo>
                  <a:cubicBezTo>
                    <a:pt x="10" y="47"/>
                    <a:pt x="8" y="45"/>
                    <a:pt x="8" y="43"/>
                  </a:cubicBezTo>
                  <a:cubicBezTo>
                    <a:pt x="7" y="42"/>
                    <a:pt x="6" y="40"/>
                    <a:pt x="6" y="3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5" y="5"/>
                    <a:pt x="4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5" y="4"/>
                    <a:pt x="15" y="5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8"/>
                    <a:pt x="15" y="40"/>
                  </a:cubicBezTo>
                  <a:cubicBezTo>
                    <a:pt x="15" y="41"/>
                    <a:pt x="15" y="43"/>
                    <a:pt x="16" y="44"/>
                  </a:cubicBezTo>
                  <a:cubicBezTo>
                    <a:pt x="17" y="45"/>
                    <a:pt x="19" y="46"/>
                    <a:pt x="20" y="47"/>
                  </a:cubicBezTo>
                  <a:cubicBezTo>
                    <a:pt x="22" y="48"/>
                    <a:pt x="24" y="49"/>
                    <a:pt x="27" y="49"/>
                  </a:cubicBezTo>
                  <a:cubicBezTo>
                    <a:pt x="29" y="49"/>
                    <a:pt x="32" y="48"/>
                    <a:pt x="33" y="47"/>
                  </a:cubicBezTo>
                  <a:cubicBezTo>
                    <a:pt x="35" y="46"/>
                    <a:pt x="37" y="45"/>
                    <a:pt x="38" y="44"/>
                  </a:cubicBezTo>
                  <a:cubicBezTo>
                    <a:pt x="39" y="43"/>
                    <a:pt x="39" y="41"/>
                    <a:pt x="40" y="40"/>
                  </a:cubicBezTo>
                  <a:cubicBezTo>
                    <a:pt x="40" y="39"/>
                    <a:pt x="40" y="37"/>
                    <a:pt x="40" y="3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2"/>
                    <a:pt x="40" y="10"/>
                    <a:pt x="40" y="8"/>
                  </a:cubicBezTo>
                  <a:cubicBezTo>
                    <a:pt x="39" y="7"/>
                    <a:pt x="39" y="6"/>
                    <a:pt x="38" y="5"/>
                  </a:cubicBezTo>
                  <a:cubicBezTo>
                    <a:pt x="37" y="4"/>
                    <a:pt x="36" y="4"/>
                    <a:pt x="35" y="4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4D14B26-A07B-5347-A61C-D0F63959C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3214" y="1452985"/>
              <a:ext cx="206375" cy="196850"/>
            </a:xfrm>
            <a:custGeom>
              <a:avLst/>
              <a:gdLst>
                <a:gd name="T0" fmla="*/ 55 w 55"/>
                <a:gd name="T1" fmla="*/ 3 h 52"/>
                <a:gd name="T2" fmla="*/ 52 w 55"/>
                <a:gd name="T3" fmla="*/ 4 h 52"/>
                <a:gd name="T4" fmla="*/ 49 w 55"/>
                <a:gd name="T5" fmla="*/ 5 h 52"/>
                <a:gd name="T6" fmla="*/ 48 w 55"/>
                <a:gd name="T7" fmla="*/ 8 h 52"/>
                <a:gd name="T8" fmla="*/ 47 w 55"/>
                <a:gd name="T9" fmla="*/ 15 h 52"/>
                <a:gd name="T10" fmla="*/ 47 w 55"/>
                <a:gd name="T11" fmla="*/ 52 h 52"/>
                <a:gd name="T12" fmla="*/ 44 w 55"/>
                <a:gd name="T13" fmla="*/ 52 h 52"/>
                <a:gd name="T14" fmla="*/ 13 w 55"/>
                <a:gd name="T15" fmla="*/ 10 h 52"/>
                <a:gd name="T16" fmla="*/ 13 w 55"/>
                <a:gd name="T17" fmla="*/ 37 h 52"/>
                <a:gd name="T18" fmla="*/ 14 w 55"/>
                <a:gd name="T19" fmla="*/ 43 h 52"/>
                <a:gd name="T20" fmla="*/ 15 w 55"/>
                <a:gd name="T21" fmla="*/ 47 h 52"/>
                <a:gd name="T22" fmla="*/ 19 w 55"/>
                <a:gd name="T23" fmla="*/ 48 h 52"/>
                <a:gd name="T24" fmla="*/ 22 w 55"/>
                <a:gd name="T25" fmla="*/ 49 h 52"/>
                <a:gd name="T26" fmla="*/ 22 w 55"/>
                <a:gd name="T27" fmla="*/ 51 h 52"/>
                <a:gd name="T28" fmla="*/ 1 w 55"/>
                <a:gd name="T29" fmla="*/ 51 h 52"/>
                <a:gd name="T30" fmla="*/ 1 w 55"/>
                <a:gd name="T31" fmla="*/ 49 h 52"/>
                <a:gd name="T32" fmla="*/ 5 w 55"/>
                <a:gd name="T33" fmla="*/ 48 h 52"/>
                <a:gd name="T34" fmla="*/ 7 w 55"/>
                <a:gd name="T35" fmla="*/ 47 h 52"/>
                <a:gd name="T36" fmla="*/ 9 w 55"/>
                <a:gd name="T37" fmla="*/ 44 h 52"/>
                <a:gd name="T38" fmla="*/ 10 w 55"/>
                <a:gd name="T39" fmla="*/ 37 h 52"/>
                <a:gd name="T40" fmla="*/ 10 w 55"/>
                <a:gd name="T41" fmla="*/ 12 h 52"/>
                <a:gd name="T42" fmla="*/ 9 w 55"/>
                <a:gd name="T43" fmla="*/ 9 h 52"/>
                <a:gd name="T44" fmla="*/ 8 w 55"/>
                <a:gd name="T45" fmla="*/ 6 h 52"/>
                <a:gd name="T46" fmla="*/ 4 w 55"/>
                <a:gd name="T47" fmla="*/ 4 h 52"/>
                <a:gd name="T48" fmla="*/ 0 w 55"/>
                <a:gd name="T49" fmla="*/ 3 h 52"/>
                <a:gd name="T50" fmla="*/ 0 w 55"/>
                <a:gd name="T51" fmla="*/ 0 h 52"/>
                <a:gd name="T52" fmla="*/ 15 w 55"/>
                <a:gd name="T53" fmla="*/ 0 h 52"/>
                <a:gd name="T54" fmla="*/ 44 w 55"/>
                <a:gd name="T55" fmla="*/ 39 h 52"/>
                <a:gd name="T56" fmla="*/ 44 w 55"/>
                <a:gd name="T57" fmla="*/ 15 h 52"/>
                <a:gd name="T58" fmla="*/ 43 w 55"/>
                <a:gd name="T59" fmla="*/ 8 h 52"/>
                <a:gd name="T60" fmla="*/ 41 w 55"/>
                <a:gd name="T61" fmla="*/ 5 h 52"/>
                <a:gd name="T62" fmla="*/ 38 w 55"/>
                <a:gd name="T63" fmla="*/ 4 h 52"/>
                <a:gd name="T64" fmla="*/ 35 w 55"/>
                <a:gd name="T65" fmla="*/ 3 h 52"/>
                <a:gd name="T66" fmla="*/ 35 w 55"/>
                <a:gd name="T67" fmla="*/ 0 h 52"/>
                <a:gd name="T68" fmla="*/ 55 w 55"/>
                <a:gd name="T69" fmla="*/ 0 h 52"/>
                <a:gd name="T70" fmla="*/ 55 w 55"/>
                <a:gd name="T7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52">
                  <a:moveTo>
                    <a:pt x="55" y="3"/>
                  </a:moveTo>
                  <a:cubicBezTo>
                    <a:pt x="55" y="3"/>
                    <a:pt x="54" y="3"/>
                    <a:pt x="52" y="4"/>
                  </a:cubicBezTo>
                  <a:cubicBezTo>
                    <a:pt x="51" y="4"/>
                    <a:pt x="50" y="4"/>
                    <a:pt x="49" y="5"/>
                  </a:cubicBezTo>
                  <a:cubicBezTo>
                    <a:pt x="48" y="5"/>
                    <a:pt x="48" y="6"/>
                    <a:pt x="48" y="8"/>
                  </a:cubicBezTo>
                  <a:cubicBezTo>
                    <a:pt x="47" y="10"/>
                    <a:pt x="47" y="12"/>
                    <a:pt x="47" y="15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9"/>
                    <a:pt x="13" y="42"/>
                    <a:pt x="14" y="43"/>
                  </a:cubicBezTo>
                  <a:cubicBezTo>
                    <a:pt x="14" y="45"/>
                    <a:pt x="15" y="46"/>
                    <a:pt x="15" y="47"/>
                  </a:cubicBezTo>
                  <a:cubicBezTo>
                    <a:pt x="16" y="47"/>
                    <a:pt x="17" y="48"/>
                    <a:pt x="19" y="48"/>
                  </a:cubicBezTo>
                  <a:cubicBezTo>
                    <a:pt x="20" y="49"/>
                    <a:pt x="22" y="49"/>
                    <a:pt x="22" y="49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3" y="49"/>
                    <a:pt x="5" y="48"/>
                  </a:cubicBezTo>
                  <a:cubicBezTo>
                    <a:pt x="6" y="48"/>
                    <a:pt x="7" y="47"/>
                    <a:pt x="7" y="47"/>
                  </a:cubicBezTo>
                  <a:cubicBezTo>
                    <a:pt x="8" y="46"/>
                    <a:pt x="9" y="45"/>
                    <a:pt x="9" y="44"/>
                  </a:cubicBezTo>
                  <a:cubicBezTo>
                    <a:pt x="9" y="43"/>
                    <a:pt x="10" y="40"/>
                    <a:pt x="10" y="3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9" y="10"/>
                    <a:pt x="9" y="9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5"/>
                    <a:pt x="6" y="5"/>
                    <a:pt x="4" y="4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2"/>
                    <a:pt x="43" y="10"/>
                    <a:pt x="43" y="8"/>
                  </a:cubicBezTo>
                  <a:cubicBezTo>
                    <a:pt x="43" y="7"/>
                    <a:pt x="42" y="6"/>
                    <a:pt x="41" y="5"/>
                  </a:cubicBezTo>
                  <a:cubicBezTo>
                    <a:pt x="41" y="5"/>
                    <a:pt x="40" y="4"/>
                    <a:pt x="38" y="4"/>
                  </a:cubicBezTo>
                  <a:cubicBezTo>
                    <a:pt x="37" y="3"/>
                    <a:pt x="36" y="3"/>
                    <a:pt x="35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C626DD6-6EC7-1442-AB4E-E2EDFBAD5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526" y="1452985"/>
              <a:ext cx="85725" cy="192088"/>
            </a:xfrm>
            <a:custGeom>
              <a:avLst/>
              <a:gdLst>
                <a:gd name="T0" fmla="*/ 23 w 23"/>
                <a:gd name="T1" fmla="*/ 51 h 51"/>
                <a:gd name="T2" fmla="*/ 0 w 23"/>
                <a:gd name="T3" fmla="*/ 51 h 51"/>
                <a:gd name="T4" fmla="*/ 0 w 23"/>
                <a:gd name="T5" fmla="*/ 49 h 51"/>
                <a:gd name="T6" fmla="*/ 3 w 23"/>
                <a:gd name="T7" fmla="*/ 49 h 51"/>
                <a:gd name="T8" fmla="*/ 6 w 23"/>
                <a:gd name="T9" fmla="*/ 48 h 51"/>
                <a:gd name="T10" fmla="*/ 8 w 23"/>
                <a:gd name="T11" fmla="*/ 47 h 51"/>
                <a:gd name="T12" fmla="*/ 8 w 23"/>
                <a:gd name="T13" fmla="*/ 45 h 51"/>
                <a:gd name="T14" fmla="*/ 8 w 23"/>
                <a:gd name="T15" fmla="*/ 8 h 51"/>
                <a:gd name="T16" fmla="*/ 8 w 23"/>
                <a:gd name="T17" fmla="*/ 6 h 51"/>
                <a:gd name="T18" fmla="*/ 6 w 23"/>
                <a:gd name="T19" fmla="*/ 4 h 51"/>
                <a:gd name="T20" fmla="*/ 3 w 23"/>
                <a:gd name="T21" fmla="*/ 3 h 51"/>
                <a:gd name="T22" fmla="*/ 0 w 23"/>
                <a:gd name="T23" fmla="*/ 3 h 51"/>
                <a:gd name="T24" fmla="*/ 0 w 23"/>
                <a:gd name="T25" fmla="*/ 0 h 51"/>
                <a:gd name="T26" fmla="*/ 23 w 23"/>
                <a:gd name="T27" fmla="*/ 0 h 51"/>
                <a:gd name="T28" fmla="*/ 23 w 23"/>
                <a:gd name="T29" fmla="*/ 3 h 51"/>
                <a:gd name="T30" fmla="*/ 21 w 23"/>
                <a:gd name="T31" fmla="*/ 3 h 51"/>
                <a:gd name="T32" fmla="*/ 18 w 23"/>
                <a:gd name="T33" fmla="*/ 4 h 51"/>
                <a:gd name="T34" fmla="*/ 16 w 23"/>
                <a:gd name="T35" fmla="*/ 5 h 51"/>
                <a:gd name="T36" fmla="*/ 16 w 23"/>
                <a:gd name="T37" fmla="*/ 7 h 51"/>
                <a:gd name="T38" fmla="*/ 16 w 23"/>
                <a:gd name="T39" fmla="*/ 44 h 51"/>
                <a:gd name="T40" fmla="*/ 16 w 23"/>
                <a:gd name="T41" fmla="*/ 46 h 51"/>
                <a:gd name="T42" fmla="*/ 18 w 23"/>
                <a:gd name="T43" fmla="*/ 48 h 51"/>
                <a:gd name="T44" fmla="*/ 20 w 23"/>
                <a:gd name="T45" fmla="*/ 48 h 51"/>
                <a:gd name="T46" fmla="*/ 23 w 23"/>
                <a:gd name="T47" fmla="*/ 49 h 51"/>
                <a:gd name="T48" fmla="*/ 23 w 23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9"/>
                    <a:pt x="5" y="48"/>
                    <a:pt x="6" y="48"/>
                  </a:cubicBezTo>
                  <a:cubicBezTo>
                    <a:pt x="7" y="48"/>
                    <a:pt x="7" y="47"/>
                    <a:pt x="8" y="47"/>
                  </a:cubicBezTo>
                  <a:cubicBezTo>
                    <a:pt x="8" y="46"/>
                    <a:pt x="8" y="46"/>
                    <a:pt x="8" y="4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4"/>
                    <a:pt x="18" y="4"/>
                  </a:cubicBezTo>
                  <a:cubicBezTo>
                    <a:pt x="17" y="4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6"/>
                    <a:pt x="16" y="46"/>
                  </a:cubicBezTo>
                  <a:cubicBezTo>
                    <a:pt x="17" y="47"/>
                    <a:pt x="17" y="47"/>
                    <a:pt x="18" y="48"/>
                  </a:cubicBezTo>
                  <a:cubicBezTo>
                    <a:pt x="19" y="48"/>
                    <a:pt x="19" y="48"/>
                    <a:pt x="20" y="48"/>
                  </a:cubicBezTo>
                  <a:cubicBezTo>
                    <a:pt x="22" y="49"/>
                    <a:pt x="23" y="49"/>
                    <a:pt x="23" y="49"/>
                  </a:cubicBezTo>
                  <a:lnTo>
                    <a:pt x="23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B3E49E8-52F8-D34C-9646-4F62A8BBC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1189" y="1452985"/>
              <a:ext cx="195263" cy="196850"/>
            </a:xfrm>
            <a:custGeom>
              <a:avLst/>
              <a:gdLst>
                <a:gd name="T0" fmla="*/ 52 w 52"/>
                <a:gd name="T1" fmla="*/ 3 h 52"/>
                <a:gd name="T2" fmla="*/ 50 w 52"/>
                <a:gd name="T3" fmla="*/ 3 h 52"/>
                <a:gd name="T4" fmla="*/ 48 w 52"/>
                <a:gd name="T5" fmla="*/ 4 h 52"/>
                <a:gd name="T6" fmla="*/ 46 w 52"/>
                <a:gd name="T7" fmla="*/ 6 h 52"/>
                <a:gd name="T8" fmla="*/ 44 w 52"/>
                <a:gd name="T9" fmla="*/ 9 h 52"/>
                <a:gd name="T10" fmla="*/ 37 w 52"/>
                <a:gd name="T11" fmla="*/ 27 h 52"/>
                <a:gd name="T12" fmla="*/ 27 w 52"/>
                <a:gd name="T13" fmla="*/ 52 h 52"/>
                <a:gd name="T14" fmla="*/ 24 w 52"/>
                <a:gd name="T15" fmla="*/ 52 h 52"/>
                <a:gd name="T16" fmla="*/ 14 w 52"/>
                <a:gd name="T17" fmla="*/ 25 h 52"/>
                <a:gd name="T18" fmla="*/ 8 w 52"/>
                <a:gd name="T19" fmla="*/ 8 h 52"/>
                <a:gd name="T20" fmla="*/ 7 w 52"/>
                <a:gd name="T21" fmla="*/ 6 h 52"/>
                <a:gd name="T22" fmla="*/ 5 w 52"/>
                <a:gd name="T23" fmla="*/ 4 h 52"/>
                <a:gd name="T24" fmla="*/ 2 w 52"/>
                <a:gd name="T25" fmla="*/ 3 h 52"/>
                <a:gd name="T26" fmla="*/ 0 w 52"/>
                <a:gd name="T27" fmla="*/ 3 h 52"/>
                <a:gd name="T28" fmla="*/ 0 w 52"/>
                <a:gd name="T29" fmla="*/ 0 h 52"/>
                <a:gd name="T30" fmla="*/ 21 w 52"/>
                <a:gd name="T31" fmla="*/ 0 h 52"/>
                <a:gd name="T32" fmla="*/ 21 w 52"/>
                <a:gd name="T33" fmla="*/ 3 h 52"/>
                <a:gd name="T34" fmla="*/ 17 w 52"/>
                <a:gd name="T35" fmla="*/ 4 h 52"/>
                <a:gd name="T36" fmla="*/ 15 w 52"/>
                <a:gd name="T37" fmla="*/ 5 h 52"/>
                <a:gd name="T38" fmla="*/ 15 w 52"/>
                <a:gd name="T39" fmla="*/ 6 h 52"/>
                <a:gd name="T40" fmla="*/ 15 w 52"/>
                <a:gd name="T41" fmla="*/ 7 h 52"/>
                <a:gd name="T42" fmla="*/ 20 w 52"/>
                <a:gd name="T43" fmla="*/ 18 h 52"/>
                <a:gd name="T44" fmla="*/ 28 w 52"/>
                <a:gd name="T45" fmla="*/ 41 h 52"/>
                <a:gd name="T46" fmla="*/ 34 w 52"/>
                <a:gd name="T47" fmla="*/ 25 h 52"/>
                <a:gd name="T48" fmla="*/ 39 w 52"/>
                <a:gd name="T49" fmla="*/ 13 h 52"/>
                <a:gd name="T50" fmla="*/ 41 w 52"/>
                <a:gd name="T51" fmla="*/ 8 h 52"/>
                <a:gd name="T52" fmla="*/ 41 w 52"/>
                <a:gd name="T53" fmla="*/ 6 h 52"/>
                <a:gd name="T54" fmla="*/ 40 w 52"/>
                <a:gd name="T55" fmla="*/ 5 h 52"/>
                <a:gd name="T56" fmla="*/ 38 w 52"/>
                <a:gd name="T57" fmla="*/ 4 h 52"/>
                <a:gd name="T58" fmla="*/ 36 w 52"/>
                <a:gd name="T59" fmla="*/ 3 h 52"/>
                <a:gd name="T60" fmla="*/ 33 w 52"/>
                <a:gd name="T61" fmla="*/ 3 h 52"/>
                <a:gd name="T62" fmla="*/ 33 w 52"/>
                <a:gd name="T63" fmla="*/ 0 h 52"/>
                <a:gd name="T64" fmla="*/ 52 w 52"/>
                <a:gd name="T65" fmla="*/ 0 h 52"/>
                <a:gd name="T66" fmla="*/ 52 w 52"/>
                <a:gd name="T67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52">
                  <a:moveTo>
                    <a:pt x="52" y="3"/>
                  </a:moveTo>
                  <a:cubicBezTo>
                    <a:pt x="52" y="3"/>
                    <a:pt x="51" y="3"/>
                    <a:pt x="50" y="3"/>
                  </a:cubicBezTo>
                  <a:cubicBezTo>
                    <a:pt x="49" y="4"/>
                    <a:pt x="48" y="4"/>
                    <a:pt x="48" y="4"/>
                  </a:cubicBezTo>
                  <a:cubicBezTo>
                    <a:pt x="47" y="5"/>
                    <a:pt x="46" y="6"/>
                    <a:pt x="46" y="6"/>
                  </a:cubicBezTo>
                  <a:cubicBezTo>
                    <a:pt x="45" y="7"/>
                    <a:pt x="45" y="8"/>
                    <a:pt x="44" y="9"/>
                  </a:cubicBezTo>
                  <a:cubicBezTo>
                    <a:pt x="43" y="13"/>
                    <a:pt x="40" y="19"/>
                    <a:pt x="37" y="27"/>
                  </a:cubicBezTo>
                  <a:cubicBezTo>
                    <a:pt x="34" y="35"/>
                    <a:pt x="31" y="43"/>
                    <a:pt x="27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43"/>
                    <a:pt x="17" y="34"/>
                    <a:pt x="14" y="25"/>
                  </a:cubicBezTo>
                  <a:cubicBezTo>
                    <a:pt x="11" y="17"/>
                    <a:pt x="9" y="11"/>
                    <a:pt x="8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8" y="3"/>
                    <a:pt x="17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6" y="9"/>
                    <a:pt x="18" y="13"/>
                    <a:pt x="20" y="18"/>
                  </a:cubicBezTo>
                  <a:cubicBezTo>
                    <a:pt x="22" y="24"/>
                    <a:pt x="24" y="31"/>
                    <a:pt x="28" y="41"/>
                  </a:cubicBezTo>
                  <a:cubicBezTo>
                    <a:pt x="30" y="36"/>
                    <a:pt x="32" y="31"/>
                    <a:pt x="34" y="25"/>
                  </a:cubicBezTo>
                  <a:cubicBezTo>
                    <a:pt x="37" y="19"/>
                    <a:pt x="38" y="15"/>
                    <a:pt x="39" y="13"/>
                  </a:cubicBezTo>
                  <a:cubicBezTo>
                    <a:pt x="40" y="11"/>
                    <a:pt x="40" y="9"/>
                    <a:pt x="41" y="8"/>
                  </a:cubicBezTo>
                  <a:cubicBezTo>
                    <a:pt x="41" y="7"/>
                    <a:pt x="41" y="7"/>
                    <a:pt x="41" y="6"/>
                  </a:cubicBezTo>
                  <a:cubicBezTo>
                    <a:pt x="41" y="6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6" y="3"/>
                    <a:pt x="36" y="3"/>
                  </a:cubicBezTo>
                  <a:cubicBezTo>
                    <a:pt x="35" y="3"/>
                    <a:pt x="34" y="3"/>
                    <a:pt x="33" y="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2E8EA65-AC1C-694F-9ED9-4CD78B21E2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4389" y="1452985"/>
              <a:ext cx="161925" cy="192088"/>
            </a:xfrm>
            <a:custGeom>
              <a:avLst/>
              <a:gdLst>
                <a:gd name="T0" fmla="*/ 43 w 43"/>
                <a:gd name="T1" fmla="*/ 36 h 51"/>
                <a:gd name="T2" fmla="*/ 42 w 43"/>
                <a:gd name="T3" fmla="*/ 51 h 51"/>
                <a:gd name="T4" fmla="*/ 0 w 43"/>
                <a:gd name="T5" fmla="*/ 51 h 51"/>
                <a:gd name="T6" fmla="*/ 0 w 43"/>
                <a:gd name="T7" fmla="*/ 49 h 51"/>
                <a:gd name="T8" fmla="*/ 3 w 43"/>
                <a:gd name="T9" fmla="*/ 49 h 51"/>
                <a:gd name="T10" fmla="*/ 5 w 43"/>
                <a:gd name="T11" fmla="*/ 48 h 51"/>
                <a:gd name="T12" fmla="*/ 6 w 43"/>
                <a:gd name="T13" fmla="*/ 47 h 51"/>
                <a:gd name="T14" fmla="*/ 7 w 43"/>
                <a:gd name="T15" fmla="*/ 44 h 51"/>
                <a:gd name="T16" fmla="*/ 7 w 43"/>
                <a:gd name="T17" fmla="*/ 8 h 51"/>
                <a:gd name="T18" fmla="*/ 7 w 43"/>
                <a:gd name="T19" fmla="*/ 6 h 51"/>
                <a:gd name="T20" fmla="*/ 5 w 43"/>
                <a:gd name="T21" fmla="*/ 4 h 51"/>
                <a:gd name="T22" fmla="*/ 2 w 43"/>
                <a:gd name="T23" fmla="*/ 3 h 51"/>
                <a:gd name="T24" fmla="*/ 0 w 43"/>
                <a:gd name="T25" fmla="*/ 3 h 51"/>
                <a:gd name="T26" fmla="*/ 0 w 43"/>
                <a:gd name="T27" fmla="*/ 0 h 51"/>
                <a:gd name="T28" fmla="*/ 39 w 43"/>
                <a:gd name="T29" fmla="*/ 0 h 51"/>
                <a:gd name="T30" fmla="*/ 39 w 43"/>
                <a:gd name="T31" fmla="*/ 13 h 51"/>
                <a:gd name="T32" fmla="*/ 36 w 43"/>
                <a:gd name="T33" fmla="*/ 13 h 51"/>
                <a:gd name="T34" fmla="*/ 33 w 43"/>
                <a:gd name="T35" fmla="*/ 7 h 51"/>
                <a:gd name="T36" fmla="*/ 29 w 43"/>
                <a:gd name="T37" fmla="*/ 4 h 51"/>
                <a:gd name="T38" fmla="*/ 26 w 43"/>
                <a:gd name="T39" fmla="*/ 4 h 51"/>
                <a:gd name="T40" fmla="*/ 23 w 43"/>
                <a:gd name="T41" fmla="*/ 3 h 51"/>
                <a:gd name="T42" fmla="*/ 15 w 43"/>
                <a:gd name="T43" fmla="*/ 3 h 51"/>
                <a:gd name="T44" fmla="*/ 15 w 43"/>
                <a:gd name="T45" fmla="*/ 24 h 51"/>
                <a:gd name="T46" fmla="*/ 20 w 43"/>
                <a:gd name="T47" fmla="*/ 24 h 51"/>
                <a:gd name="T48" fmla="*/ 24 w 43"/>
                <a:gd name="T49" fmla="*/ 23 h 51"/>
                <a:gd name="T50" fmla="*/ 27 w 43"/>
                <a:gd name="T51" fmla="*/ 21 h 51"/>
                <a:gd name="T52" fmla="*/ 28 w 43"/>
                <a:gd name="T53" fmla="*/ 19 h 51"/>
                <a:gd name="T54" fmla="*/ 29 w 43"/>
                <a:gd name="T55" fmla="*/ 15 h 51"/>
                <a:gd name="T56" fmla="*/ 31 w 43"/>
                <a:gd name="T57" fmla="*/ 15 h 51"/>
                <a:gd name="T58" fmla="*/ 31 w 43"/>
                <a:gd name="T59" fmla="*/ 35 h 51"/>
                <a:gd name="T60" fmla="*/ 29 w 43"/>
                <a:gd name="T61" fmla="*/ 35 h 51"/>
                <a:gd name="T62" fmla="*/ 28 w 43"/>
                <a:gd name="T63" fmla="*/ 32 h 51"/>
                <a:gd name="T64" fmla="*/ 27 w 43"/>
                <a:gd name="T65" fmla="*/ 29 h 51"/>
                <a:gd name="T66" fmla="*/ 24 w 43"/>
                <a:gd name="T67" fmla="*/ 27 h 51"/>
                <a:gd name="T68" fmla="*/ 20 w 43"/>
                <a:gd name="T69" fmla="*/ 27 h 51"/>
                <a:gd name="T70" fmla="*/ 15 w 43"/>
                <a:gd name="T71" fmla="*/ 27 h 51"/>
                <a:gd name="T72" fmla="*/ 15 w 43"/>
                <a:gd name="T73" fmla="*/ 42 h 51"/>
                <a:gd name="T74" fmla="*/ 15 w 43"/>
                <a:gd name="T75" fmla="*/ 45 h 51"/>
                <a:gd name="T76" fmla="*/ 16 w 43"/>
                <a:gd name="T77" fmla="*/ 47 h 51"/>
                <a:gd name="T78" fmla="*/ 19 w 43"/>
                <a:gd name="T79" fmla="*/ 48 h 51"/>
                <a:gd name="T80" fmla="*/ 23 w 43"/>
                <a:gd name="T81" fmla="*/ 48 h 51"/>
                <a:gd name="T82" fmla="*/ 26 w 43"/>
                <a:gd name="T83" fmla="*/ 48 h 51"/>
                <a:gd name="T84" fmla="*/ 30 w 43"/>
                <a:gd name="T85" fmla="*/ 48 h 51"/>
                <a:gd name="T86" fmla="*/ 32 w 43"/>
                <a:gd name="T87" fmla="*/ 48 h 51"/>
                <a:gd name="T88" fmla="*/ 34 w 43"/>
                <a:gd name="T89" fmla="*/ 47 h 51"/>
                <a:gd name="T90" fmla="*/ 38 w 43"/>
                <a:gd name="T91" fmla="*/ 42 h 51"/>
                <a:gd name="T92" fmla="*/ 40 w 43"/>
                <a:gd name="T93" fmla="*/ 36 h 51"/>
                <a:gd name="T94" fmla="*/ 43 w 43"/>
                <a:gd name="T95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51">
                  <a:moveTo>
                    <a:pt x="43" y="36"/>
                  </a:moveTo>
                  <a:cubicBezTo>
                    <a:pt x="42" y="51"/>
                    <a:pt x="42" y="51"/>
                    <a:pt x="4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9"/>
                    <a:pt x="3" y="49"/>
                  </a:cubicBezTo>
                  <a:cubicBezTo>
                    <a:pt x="4" y="48"/>
                    <a:pt x="5" y="48"/>
                    <a:pt x="5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1"/>
                    <a:pt x="35" y="9"/>
                    <a:pt x="33" y="7"/>
                  </a:cubicBezTo>
                  <a:cubicBezTo>
                    <a:pt x="32" y="5"/>
                    <a:pt x="30" y="4"/>
                    <a:pt x="29" y="4"/>
                  </a:cubicBezTo>
                  <a:cubicBezTo>
                    <a:pt x="28" y="4"/>
                    <a:pt x="27" y="4"/>
                    <a:pt x="26" y="4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5" y="23"/>
                    <a:pt x="26" y="22"/>
                    <a:pt x="27" y="21"/>
                  </a:cubicBezTo>
                  <a:cubicBezTo>
                    <a:pt x="27" y="21"/>
                    <a:pt x="28" y="20"/>
                    <a:pt x="28" y="19"/>
                  </a:cubicBezTo>
                  <a:cubicBezTo>
                    <a:pt x="28" y="17"/>
                    <a:pt x="28" y="16"/>
                    <a:pt x="29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28" y="33"/>
                    <a:pt x="28" y="32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6" y="28"/>
                    <a:pt x="25" y="27"/>
                    <a:pt x="24" y="27"/>
                  </a:cubicBezTo>
                  <a:cubicBezTo>
                    <a:pt x="23" y="27"/>
                    <a:pt x="22" y="27"/>
                    <a:pt x="20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5" y="45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8"/>
                    <a:pt x="21" y="48"/>
                    <a:pt x="23" y="48"/>
                  </a:cubicBezTo>
                  <a:cubicBezTo>
                    <a:pt x="24" y="48"/>
                    <a:pt x="25" y="48"/>
                    <a:pt x="26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3" y="48"/>
                    <a:pt x="34" y="47"/>
                    <a:pt x="34" y="47"/>
                  </a:cubicBezTo>
                  <a:cubicBezTo>
                    <a:pt x="36" y="46"/>
                    <a:pt x="37" y="44"/>
                    <a:pt x="38" y="42"/>
                  </a:cubicBezTo>
                  <a:cubicBezTo>
                    <a:pt x="39" y="39"/>
                    <a:pt x="40" y="38"/>
                    <a:pt x="40" y="36"/>
                  </a:cubicBezTo>
                  <a:lnTo>
                    <a:pt x="43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8BABF8F-7346-AA47-9075-E47EFCCE15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5364" y="1452985"/>
              <a:ext cx="187325" cy="192088"/>
            </a:xfrm>
            <a:custGeom>
              <a:avLst/>
              <a:gdLst>
                <a:gd name="T0" fmla="*/ 50 w 50"/>
                <a:gd name="T1" fmla="*/ 51 h 51"/>
                <a:gd name="T2" fmla="*/ 36 w 50"/>
                <a:gd name="T3" fmla="*/ 51 h 51"/>
                <a:gd name="T4" fmla="*/ 28 w 50"/>
                <a:gd name="T5" fmla="*/ 39 h 51"/>
                <a:gd name="T6" fmla="*/ 20 w 50"/>
                <a:gd name="T7" fmla="*/ 28 h 51"/>
                <a:gd name="T8" fmla="*/ 15 w 50"/>
                <a:gd name="T9" fmla="*/ 28 h 51"/>
                <a:gd name="T10" fmla="*/ 15 w 50"/>
                <a:gd name="T11" fmla="*/ 44 h 51"/>
                <a:gd name="T12" fmla="*/ 15 w 50"/>
                <a:gd name="T13" fmla="*/ 47 h 51"/>
                <a:gd name="T14" fmla="*/ 17 w 50"/>
                <a:gd name="T15" fmla="*/ 48 h 51"/>
                <a:gd name="T16" fmla="*/ 19 w 50"/>
                <a:gd name="T17" fmla="*/ 49 h 51"/>
                <a:gd name="T18" fmla="*/ 22 w 50"/>
                <a:gd name="T19" fmla="*/ 49 h 51"/>
                <a:gd name="T20" fmla="*/ 22 w 50"/>
                <a:gd name="T21" fmla="*/ 51 h 51"/>
                <a:gd name="T22" fmla="*/ 0 w 50"/>
                <a:gd name="T23" fmla="*/ 51 h 51"/>
                <a:gd name="T24" fmla="*/ 0 w 50"/>
                <a:gd name="T25" fmla="*/ 49 h 51"/>
                <a:gd name="T26" fmla="*/ 3 w 50"/>
                <a:gd name="T27" fmla="*/ 49 h 51"/>
                <a:gd name="T28" fmla="*/ 5 w 50"/>
                <a:gd name="T29" fmla="*/ 48 h 51"/>
                <a:gd name="T30" fmla="*/ 6 w 50"/>
                <a:gd name="T31" fmla="*/ 47 h 51"/>
                <a:gd name="T32" fmla="*/ 7 w 50"/>
                <a:gd name="T33" fmla="*/ 44 h 51"/>
                <a:gd name="T34" fmla="*/ 7 w 50"/>
                <a:gd name="T35" fmla="*/ 8 h 51"/>
                <a:gd name="T36" fmla="*/ 7 w 50"/>
                <a:gd name="T37" fmla="*/ 5 h 51"/>
                <a:gd name="T38" fmla="*/ 5 w 50"/>
                <a:gd name="T39" fmla="*/ 4 h 51"/>
                <a:gd name="T40" fmla="*/ 3 w 50"/>
                <a:gd name="T41" fmla="*/ 3 h 51"/>
                <a:gd name="T42" fmla="*/ 0 w 50"/>
                <a:gd name="T43" fmla="*/ 3 h 51"/>
                <a:gd name="T44" fmla="*/ 0 w 50"/>
                <a:gd name="T45" fmla="*/ 0 h 51"/>
                <a:gd name="T46" fmla="*/ 24 w 50"/>
                <a:gd name="T47" fmla="*/ 0 h 51"/>
                <a:gd name="T48" fmla="*/ 30 w 50"/>
                <a:gd name="T49" fmla="*/ 1 h 51"/>
                <a:gd name="T50" fmla="*/ 35 w 50"/>
                <a:gd name="T51" fmla="*/ 3 h 51"/>
                <a:gd name="T52" fmla="*/ 38 w 50"/>
                <a:gd name="T53" fmla="*/ 7 h 51"/>
                <a:gd name="T54" fmla="*/ 40 w 50"/>
                <a:gd name="T55" fmla="*/ 13 h 51"/>
                <a:gd name="T56" fmla="*/ 39 w 50"/>
                <a:gd name="T57" fmla="*/ 18 h 51"/>
                <a:gd name="T58" fmla="*/ 36 w 50"/>
                <a:gd name="T59" fmla="*/ 22 h 51"/>
                <a:gd name="T60" fmla="*/ 32 w 50"/>
                <a:gd name="T61" fmla="*/ 24 h 51"/>
                <a:gd name="T62" fmla="*/ 27 w 50"/>
                <a:gd name="T63" fmla="*/ 26 h 51"/>
                <a:gd name="T64" fmla="*/ 34 w 50"/>
                <a:gd name="T65" fmla="*/ 35 h 51"/>
                <a:gd name="T66" fmla="*/ 40 w 50"/>
                <a:gd name="T67" fmla="*/ 43 h 51"/>
                <a:gd name="T68" fmla="*/ 43 w 50"/>
                <a:gd name="T69" fmla="*/ 46 h 51"/>
                <a:gd name="T70" fmla="*/ 45 w 50"/>
                <a:gd name="T71" fmla="*/ 48 h 51"/>
                <a:gd name="T72" fmla="*/ 47 w 50"/>
                <a:gd name="T73" fmla="*/ 49 h 51"/>
                <a:gd name="T74" fmla="*/ 50 w 50"/>
                <a:gd name="T75" fmla="*/ 49 h 51"/>
                <a:gd name="T76" fmla="*/ 50 w 50"/>
                <a:gd name="T77" fmla="*/ 51 h 51"/>
                <a:gd name="T78" fmla="*/ 31 w 50"/>
                <a:gd name="T79" fmla="*/ 13 h 51"/>
                <a:gd name="T80" fmla="*/ 28 w 50"/>
                <a:gd name="T81" fmla="*/ 6 h 51"/>
                <a:gd name="T82" fmla="*/ 21 w 50"/>
                <a:gd name="T83" fmla="*/ 3 h 51"/>
                <a:gd name="T84" fmla="*/ 15 w 50"/>
                <a:gd name="T85" fmla="*/ 3 h 51"/>
                <a:gd name="T86" fmla="*/ 15 w 50"/>
                <a:gd name="T87" fmla="*/ 25 h 51"/>
                <a:gd name="T88" fmla="*/ 19 w 50"/>
                <a:gd name="T89" fmla="*/ 25 h 51"/>
                <a:gd name="T90" fmla="*/ 28 w 50"/>
                <a:gd name="T91" fmla="*/ 22 h 51"/>
                <a:gd name="T92" fmla="*/ 31 w 50"/>
                <a:gd name="T93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33" y="47"/>
                    <a:pt x="30" y="43"/>
                    <a:pt x="28" y="39"/>
                  </a:cubicBezTo>
                  <a:cubicBezTo>
                    <a:pt x="25" y="36"/>
                    <a:pt x="23" y="32"/>
                    <a:pt x="20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5" y="46"/>
                    <a:pt x="15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7" y="48"/>
                    <a:pt x="18" y="48"/>
                    <a:pt x="19" y="49"/>
                  </a:cubicBezTo>
                  <a:cubicBezTo>
                    <a:pt x="20" y="49"/>
                    <a:pt x="21" y="49"/>
                    <a:pt x="22" y="49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8"/>
                    <a:pt x="4" y="48"/>
                    <a:pt x="5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30" y="1"/>
                  </a:cubicBezTo>
                  <a:cubicBezTo>
                    <a:pt x="32" y="2"/>
                    <a:pt x="33" y="2"/>
                    <a:pt x="35" y="3"/>
                  </a:cubicBezTo>
                  <a:cubicBezTo>
                    <a:pt x="36" y="4"/>
                    <a:pt x="38" y="6"/>
                    <a:pt x="38" y="7"/>
                  </a:cubicBezTo>
                  <a:cubicBezTo>
                    <a:pt x="39" y="9"/>
                    <a:pt x="40" y="10"/>
                    <a:pt x="40" y="13"/>
                  </a:cubicBezTo>
                  <a:cubicBezTo>
                    <a:pt x="40" y="15"/>
                    <a:pt x="39" y="16"/>
                    <a:pt x="39" y="18"/>
                  </a:cubicBezTo>
                  <a:cubicBezTo>
                    <a:pt x="38" y="19"/>
                    <a:pt x="37" y="21"/>
                    <a:pt x="36" y="22"/>
                  </a:cubicBezTo>
                  <a:cubicBezTo>
                    <a:pt x="35" y="23"/>
                    <a:pt x="34" y="24"/>
                    <a:pt x="32" y="24"/>
                  </a:cubicBezTo>
                  <a:cubicBezTo>
                    <a:pt x="31" y="25"/>
                    <a:pt x="29" y="26"/>
                    <a:pt x="27" y="26"/>
                  </a:cubicBezTo>
                  <a:cubicBezTo>
                    <a:pt x="30" y="30"/>
                    <a:pt x="32" y="32"/>
                    <a:pt x="34" y="35"/>
                  </a:cubicBezTo>
                  <a:cubicBezTo>
                    <a:pt x="35" y="37"/>
                    <a:pt x="37" y="40"/>
                    <a:pt x="40" y="43"/>
                  </a:cubicBezTo>
                  <a:cubicBezTo>
                    <a:pt x="41" y="44"/>
                    <a:pt x="42" y="46"/>
                    <a:pt x="43" y="46"/>
                  </a:cubicBezTo>
                  <a:cubicBezTo>
                    <a:pt x="43" y="47"/>
                    <a:pt x="44" y="47"/>
                    <a:pt x="45" y="48"/>
                  </a:cubicBezTo>
                  <a:cubicBezTo>
                    <a:pt x="46" y="48"/>
                    <a:pt x="47" y="48"/>
                    <a:pt x="47" y="49"/>
                  </a:cubicBezTo>
                  <a:cubicBezTo>
                    <a:pt x="48" y="49"/>
                    <a:pt x="49" y="49"/>
                    <a:pt x="50" y="49"/>
                  </a:cubicBezTo>
                  <a:lnTo>
                    <a:pt x="50" y="51"/>
                  </a:lnTo>
                  <a:close/>
                  <a:moveTo>
                    <a:pt x="31" y="13"/>
                  </a:moveTo>
                  <a:cubicBezTo>
                    <a:pt x="31" y="10"/>
                    <a:pt x="30" y="8"/>
                    <a:pt x="28" y="6"/>
                  </a:cubicBezTo>
                  <a:cubicBezTo>
                    <a:pt x="26" y="4"/>
                    <a:pt x="24" y="3"/>
                    <a:pt x="21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5"/>
                    <a:pt x="25" y="24"/>
                    <a:pt x="28" y="22"/>
                  </a:cubicBezTo>
                  <a:cubicBezTo>
                    <a:pt x="30" y="20"/>
                    <a:pt x="31" y="17"/>
                    <a:pt x="3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68E336F-D7E6-6544-91D0-3514D1B22E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0626" y="1449810"/>
              <a:ext cx="131763" cy="203200"/>
            </a:xfrm>
            <a:custGeom>
              <a:avLst/>
              <a:gdLst>
                <a:gd name="T0" fmla="*/ 31 w 35"/>
                <a:gd name="T1" fmla="*/ 29 h 54"/>
                <a:gd name="T2" fmla="*/ 34 w 35"/>
                <a:gd name="T3" fmla="*/ 33 h 54"/>
                <a:gd name="T4" fmla="*/ 35 w 35"/>
                <a:gd name="T5" fmla="*/ 38 h 54"/>
                <a:gd name="T6" fmla="*/ 30 w 35"/>
                <a:gd name="T7" fmla="*/ 49 h 54"/>
                <a:gd name="T8" fmla="*/ 17 w 35"/>
                <a:gd name="T9" fmla="*/ 54 h 54"/>
                <a:gd name="T10" fmla="*/ 10 w 35"/>
                <a:gd name="T11" fmla="*/ 52 h 54"/>
                <a:gd name="T12" fmla="*/ 5 w 35"/>
                <a:gd name="T13" fmla="*/ 50 h 54"/>
                <a:gd name="T14" fmla="*/ 3 w 35"/>
                <a:gd name="T15" fmla="*/ 52 h 54"/>
                <a:gd name="T16" fmla="*/ 0 w 35"/>
                <a:gd name="T17" fmla="*/ 52 h 54"/>
                <a:gd name="T18" fmla="*/ 0 w 35"/>
                <a:gd name="T19" fmla="*/ 35 h 54"/>
                <a:gd name="T20" fmla="*/ 2 w 35"/>
                <a:gd name="T21" fmla="*/ 35 h 54"/>
                <a:gd name="T22" fmla="*/ 5 w 35"/>
                <a:gd name="T23" fmla="*/ 41 h 54"/>
                <a:gd name="T24" fmla="*/ 8 w 35"/>
                <a:gd name="T25" fmla="*/ 46 h 54"/>
                <a:gd name="T26" fmla="*/ 12 w 35"/>
                <a:gd name="T27" fmla="*/ 49 h 54"/>
                <a:gd name="T28" fmla="*/ 18 w 35"/>
                <a:gd name="T29" fmla="*/ 50 h 54"/>
                <a:gd name="T30" fmla="*/ 22 w 35"/>
                <a:gd name="T31" fmla="*/ 50 h 54"/>
                <a:gd name="T32" fmla="*/ 25 w 35"/>
                <a:gd name="T33" fmla="*/ 48 h 54"/>
                <a:gd name="T34" fmla="*/ 27 w 35"/>
                <a:gd name="T35" fmla="*/ 45 h 54"/>
                <a:gd name="T36" fmla="*/ 28 w 35"/>
                <a:gd name="T37" fmla="*/ 41 h 54"/>
                <a:gd name="T38" fmla="*/ 26 w 35"/>
                <a:gd name="T39" fmla="*/ 36 h 54"/>
                <a:gd name="T40" fmla="*/ 21 w 35"/>
                <a:gd name="T41" fmla="*/ 32 h 54"/>
                <a:gd name="T42" fmla="*/ 15 w 35"/>
                <a:gd name="T43" fmla="*/ 30 h 54"/>
                <a:gd name="T44" fmla="*/ 10 w 35"/>
                <a:gd name="T45" fmla="*/ 28 h 54"/>
                <a:gd name="T46" fmla="*/ 3 w 35"/>
                <a:gd name="T47" fmla="*/ 22 h 54"/>
                <a:gd name="T48" fmla="*/ 1 w 35"/>
                <a:gd name="T49" fmla="*/ 14 h 54"/>
                <a:gd name="T50" fmla="*/ 2 w 35"/>
                <a:gd name="T51" fmla="*/ 9 h 54"/>
                <a:gd name="T52" fmla="*/ 6 w 35"/>
                <a:gd name="T53" fmla="*/ 4 h 54"/>
                <a:gd name="T54" fmla="*/ 11 w 35"/>
                <a:gd name="T55" fmla="*/ 1 h 54"/>
                <a:gd name="T56" fmla="*/ 16 w 35"/>
                <a:gd name="T57" fmla="*/ 0 h 54"/>
                <a:gd name="T58" fmla="*/ 23 w 35"/>
                <a:gd name="T59" fmla="*/ 1 h 54"/>
                <a:gd name="T60" fmla="*/ 28 w 35"/>
                <a:gd name="T61" fmla="*/ 4 h 54"/>
                <a:gd name="T62" fmla="*/ 29 w 35"/>
                <a:gd name="T63" fmla="*/ 1 h 54"/>
                <a:gd name="T64" fmla="*/ 32 w 35"/>
                <a:gd name="T65" fmla="*/ 1 h 54"/>
                <a:gd name="T66" fmla="*/ 32 w 35"/>
                <a:gd name="T67" fmla="*/ 18 h 54"/>
                <a:gd name="T68" fmla="*/ 30 w 35"/>
                <a:gd name="T69" fmla="*/ 18 h 54"/>
                <a:gd name="T70" fmla="*/ 28 w 35"/>
                <a:gd name="T71" fmla="*/ 13 h 54"/>
                <a:gd name="T72" fmla="*/ 25 w 35"/>
                <a:gd name="T73" fmla="*/ 8 h 54"/>
                <a:gd name="T74" fmla="*/ 21 w 35"/>
                <a:gd name="T75" fmla="*/ 5 h 54"/>
                <a:gd name="T76" fmla="*/ 16 w 35"/>
                <a:gd name="T77" fmla="*/ 3 h 54"/>
                <a:gd name="T78" fmla="*/ 10 w 35"/>
                <a:gd name="T79" fmla="*/ 6 h 54"/>
                <a:gd name="T80" fmla="*/ 8 w 35"/>
                <a:gd name="T81" fmla="*/ 11 h 54"/>
                <a:gd name="T82" fmla="*/ 9 w 35"/>
                <a:gd name="T83" fmla="*/ 17 h 54"/>
                <a:gd name="T84" fmla="*/ 14 w 35"/>
                <a:gd name="T85" fmla="*/ 20 h 54"/>
                <a:gd name="T86" fmla="*/ 19 w 35"/>
                <a:gd name="T87" fmla="*/ 22 h 54"/>
                <a:gd name="T88" fmla="*/ 24 w 35"/>
                <a:gd name="T89" fmla="*/ 24 h 54"/>
                <a:gd name="T90" fmla="*/ 28 w 35"/>
                <a:gd name="T91" fmla="*/ 26 h 54"/>
                <a:gd name="T92" fmla="*/ 31 w 35"/>
                <a:gd name="T9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" h="54">
                  <a:moveTo>
                    <a:pt x="31" y="29"/>
                  </a:moveTo>
                  <a:cubicBezTo>
                    <a:pt x="32" y="30"/>
                    <a:pt x="33" y="32"/>
                    <a:pt x="34" y="33"/>
                  </a:cubicBezTo>
                  <a:cubicBezTo>
                    <a:pt x="34" y="34"/>
                    <a:pt x="35" y="36"/>
                    <a:pt x="35" y="38"/>
                  </a:cubicBezTo>
                  <a:cubicBezTo>
                    <a:pt x="35" y="43"/>
                    <a:pt x="33" y="46"/>
                    <a:pt x="30" y="49"/>
                  </a:cubicBezTo>
                  <a:cubicBezTo>
                    <a:pt x="26" y="52"/>
                    <a:pt x="22" y="54"/>
                    <a:pt x="17" y="54"/>
                  </a:cubicBezTo>
                  <a:cubicBezTo>
                    <a:pt x="15" y="54"/>
                    <a:pt x="13" y="53"/>
                    <a:pt x="10" y="52"/>
                  </a:cubicBezTo>
                  <a:cubicBezTo>
                    <a:pt x="8" y="52"/>
                    <a:pt x="6" y="51"/>
                    <a:pt x="5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7"/>
                    <a:pt x="4" y="39"/>
                    <a:pt x="5" y="41"/>
                  </a:cubicBezTo>
                  <a:cubicBezTo>
                    <a:pt x="5" y="43"/>
                    <a:pt x="6" y="44"/>
                    <a:pt x="8" y="46"/>
                  </a:cubicBezTo>
                  <a:cubicBezTo>
                    <a:pt x="9" y="47"/>
                    <a:pt x="10" y="48"/>
                    <a:pt x="12" y="49"/>
                  </a:cubicBezTo>
                  <a:cubicBezTo>
                    <a:pt x="14" y="50"/>
                    <a:pt x="16" y="50"/>
                    <a:pt x="18" y="50"/>
                  </a:cubicBezTo>
                  <a:cubicBezTo>
                    <a:pt x="20" y="50"/>
                    <a:pt x="21" y="50"/>
                    <a:pt x="22" y="50"/>
                  </a:cubicBezTo>
                  <a:cubicBezTo>
                    <a:pt x="23" y="49"/>
                    <a:pt x="24" y="49"/>
                    <a:pt x="25" y="48"/>
                  </a:cubicBezTo>
                  <a:cubicBezTo>
                    <a:pt x="26" y="47"/>
                    <a:pt x="27" y="46"/>
                    <a:pt x="27" y="45"/>
                  </a:cubicBezTo>
                  <a:cubicBezTo>
                    <a:pt x="27" y="44"/>
                    <a:pt x="28" y="43"/>
                    <a:pt x="28" y="41"/>
                  </a:cubicBezTo>
                  <a:cubicBezTo>
                    <a:pt x="28" y="39"/>
                    <a:pt x="27" y="37"/>
                    <a:pt x="26" y="36"/>
                  </a:cubicBezTo>
                  <a:cubicBezTo>
                    <a:pt x="25" y="34"/>
                    <a:pt x="23" y="33"/>
                    <a:pt x="21" y="32"/>
                  </a:cubicBezTo>
                  <a:cubicBezTo>
                    <a:pt x="19" y="31"/>
                    <a:pt x="17" y="30"/>
                    <a:pt x="15" y="30"/>
                  </a:cubicBezTo>
                  <a:cubicBezTo>
                    <a:pt x="13" y="29"/>
                    <a:pt x="12" y="28"/>
                    <a:pt x="10" y="28"/>
                  </a:cubicBezTo>
                  <a:cubicBezTo>
                    <a:pt x="7" y="26"/>
                    <a:pt x="5" y="25"/>
                    <a:pt x="3" y="22"/>
                  </a:cubicBezTo>
                  <a:cubicBezTo>
                    <a:pt x="2" y="20"/>
                    <a:pt x="1" y="18"/>
                    <a:pt x="1" y="14"/>
                  </a:cubicBezTo>
                  <a:cubicBezTo>
                    <a:pt x="1" y="12"/>
                    <a:pt x="1" y="10"/>
                    <a:pt x="2" y="9"/>
                  </a:cubicBezTo>
                  <a:cubicBezTo>
                    <a:pt x="3" y="7"/>
                    <a:pt x="4" y="6"/>
                    <a:pt x="6" y="4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1" y="1"/>
                    <a:pt x="23" y="1"/>
                  </a:cubicBezTo>
                  <a:cubicBezTo>
                    <a:pt x="25" y="2"/>
                    <a:pt x="26" y="3"/>
                    <a:pt x="28" y="4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6" y="9"/>
                    <a:pt x="25" y="8"/>
                  </a:cubicBezTo>
                  <a:cubicBezTo>
                    <a:pt x="24" y="7"/>
                    <a:pt x="23" y="6"/>
                    <a:pt x="21" y="5"/>
                  </a:cubicBezTo>
                  <a:cubicBezTo>
                    <a:pt x="20" y="4"/>
                    <a:pt x="18" y="3"/>
                    <a:pt x="16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9" y="7"/>
                    <a:pt x="8" y="9"/>
                    <a:pt x="8" y="11"/>
                  </a:cubicBezTo>
                  <a:cubicBezTo>
                    <a:pt x="8" y="13"/>
                    <a:pt x="8" y="15"/>
                    <a:pt x="9" y="17"/>
                  </a:cubicBezTo>
                  <a:cubicBezTo>
                    <a:pt x="10" y="18"/>
                    <a:pt x="12" y="19"/>
                    <a:pt x="14" y="20"/>
                  </a:cubicBezTo>
                  <a:cubicBezTo>
                    <a:pt x="16" y="21"/>
                    <a:pt x="17" y="22"/>
                    <a:pt x="19" y="22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5" y="25"/>
                    <a:pt x="27" y="26"/>
                    <a:pt x="28" y="26"/>
                  </a:cubicBezTo>
                  <a:cubicBezTo>
                    <a:pt x="29" y="27"/>
                    <a:pt x="30" y="28"/>
                    <a:pt x="3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B9E4B8D-53F2-AD45-8EA8-B9BF7DA044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1439" y="1452985"/>
              <a:ext cx="85725" cy="192088"/>
            </a:xfrm>
            <a:custGeom>
              <a:avLst/>
              <a:gdLst>
                <a:gd name="T0" fmla="*/ 23 w 23"/>
                <a:gd name="T1" fmla="*/ 51 h 51"/>
                <a:gd name="T2" fmla="*/ 0 w 23"/>
                <a:gd name="T3" fmla="*/ 51 h 51"/>
                <a:gd name="T4" fmla="*/ 0 w 23"/>
                <a:gd name="T5" fmla="*/ 49 h 51"/>
                <a:gd name="T6" fmla="*/ 3 w 23"/>
                <a:gd name="T7" fmla="*/ 49 h 51"/>
                <a:gd name="T8" fmla="*/ 6 w 23"/>
                <a:gd name="T9" fmla="*/ 48 h 51"/>
                <a:gd name="T10" fmla="*/ 7 w 23"/>
                <a:gd name="T11" fmla="*/ 47 h 51"/>
                <a:gd name="T12" fmla="*/ 8 w 23"/>
                <a:gd name="T13" fmla="*/ 45 h 51"/>
                <a:gd name="T14" fmla="*/ 8 w 23"/>
                <a:gd name="T15" fmla="*/ 8 h 51"/>
                <a:gd name="T16" fmla="*/ 7 w 23"/>
                <a:gd name="T17" fmla="*/ 6 h 51"/>
                <a:gd name="T18" fmla="*/ 6 w 23"/>
                <a:gd name="T19" fmla="*/ 4 h 51"/>
                <a:gd name="T20" fmla="*/ 3 w 23"/>
                <a:gd name="T21" fmla="*/ 3 h 51"/>
                <a:gd name="T22" fmla="*/ 0 w 23"/>
                <a:gd name="T23" fmla="*/ 3 h 51"/>
                <a:gd name="T24" fmla="*/ 0 w 23"/>
                <a:gd name="T25" fmla="*/ 0 h 51"/>
                <a:gd name="T26" fmla="*/ 23 w 23"/>
                <a:gd name="T27" fmla="*/ 0 h 51"/>
                <a:gd name="T28" fmla="*/ 23 w 23"/>
                <a:gd name="T29" fmla="*/ 3 h 51"/>
                <a:gd name="T30" fmla="*/ 20 w 23"/>
                <a:gd name="T31" fmla="*/ 3 h 51"/>
                <a:gd name="T32" fmla="*/ 18 w 23"/>
                <a:gd name="T33" fmla="*/ 4 h 51"/>
                <a:gd name="T34" fmla="*/ 16 w 23"/>
                <a:gd name="T35" fmla="*/ 5 h 51"/>
                <a:gd name="T36" fmla="*/ 15 w 23"/>
                <a:gd name="T37" fmla="*/ 7 h 51"/>
                <a:gd name="T38" fmla="*/ 15 w 23"/>
                <a:gd name="T39" fmla="*/ 44 h 51"/>
                <a:gd name="T40" fmla="*/ 16 w 23"/>
                <a:gd name="T41" fmla="*/ 46 h 51"/>
                <a:gd name="T42" fmla="*/ 18 w 23"/>
                <a:gd name="T43" fmla="*/ 48 h 51"/>
                <a:gd name="T44" fmla="*/ 20 w 23"/>
                <a:gd name="T45" fmla="*/ 48 h 51"/>
                <a:gd name="T46" fmla="*/ 23 w 23"/>
                <a:gd name="T47" fmla="*/ 49 h 51"/>
                <a:gd name="T48" fmla="*/ 23 w 23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9"/>
                    <a:pt x="5" y="48"/>
                    <a:pt x="6" y="48"/>
                  </a:cubicBezTo>
                  <a:cubicBezTo>
                    <a:pt x="6" y="48"/>
                    <a:pt x="7" y="47"/>
                    <a:pt x="7" y="47"/>
                  </a:cubicBezTo>
                  <a:cubicBezTo>
                    <a:pt x="8" y="46"/>
                    <a:pt x="8" y="46"/>
                    <a:pt x="8" y="4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7" y="4"/>
                    <a:pt x="16" y="5"/>
                    <a:pt x="16" y="5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6" y="46"/>
                    <a:pt x="16" y="46"/>
                  </a:cubicBezTo>
                  <a:cubicBezTo>
                    <a:pt x="16" y="47"/>
                    <a:pt x="17" y="47"/>
                    <a:pt x="18" y="48"/>
                  </a:cubicBezTo>
                  <a:cubicBezTo>
                    <a:pt x="18" y="48"/>
                    <a:pt x="19" y="48"/>
                    <a:pt x="20" y="48"/>
                  </a:cubicBezTo>
                  <a:cubicBezTo>
                    <a:pt x="21" y="49"/>
                    <a:pt x="22" y="49"/>
                    <a:pt x="23" y="49"/>
                  </a:cubicBezTo>
                  <a:lnTo>
                    <a:pt x="23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F2F15B1-C9D4-8347-A2D8-73E927AE5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3039" y="1452985"/>
              <a:ext cx="165100" cy="192088"/>
            </a:xfrm>
            <a:custGeom>
              <a:avLst/>
              <a:gdLst>
                <a:gd name="T0" fmla="*/ 44 w 44"/>
                <a:gd name="T1" fmla="*/ 14 h 51"/>
                <a:gd name="T2" fmla="*/ 42 w 44"/>
                <a:gd name="T3" fmla="*/ 14 h 51"/>
                <a:gd name="T4" fmla="*/ 40 w 44"/>
                <a:gd name="T5" fmla="*/ 11 h 51"/>
                <a:gd name="T6" fmla="*/ 38 w 44"/>
                <a:gd name="T7" fmla="*/ 8 h 51"/>
                <a:gd name="T8" fmla="*/ 36 w 44"/>
                <a:gd name="T9" fmla="*/ 5 h 51"/>
                <a:gd name="T10" fmla="*/ 34 w 44"/>
                <a:gd name="T11" fmla="*/ 4 h 51"/>
                <a:gd name="T12" fmla="*/ 31 w 44"/>
                <a:gd name="T13" fmla="*/ 3 h 51"/>
                <a:gd name="T14" fmla="*/ 28 w 44"/>
                <a:gd name="T15" fmla="*/ 3 h 51"/>
                <a:gd name="T16" fmla="*/ 26 w 44"/>
                <a:gd name="T17" fmla="*/ 3 h 51"/>
                <a:gd name="T18" fmla="*/ 26 w 44"/>
                <a:gd name="T19" fmla="*/ 44 h 51"/>
                <a:gd name="T20" fmla="*/ 26 w 44"/>
                <a:gd name="T21" fmla="*/ 46 h 51"/>
                <a:gd name="T22" fmla="*/ 28 w 44"/>
                <a:gd name="T23" fmla="*/ 48 h 51"/>
                <a:gd name="T24" fmla="*/ 31 w 44"/>
                <a:gd name="T25" fmla="*/ 48 h 51"/>
                <a:gd name="T26" fmla="*/ 34 w 44"/>
                <a:gd name="T27" fmla="*/ 49 h 51"/>
                <a:gd name="T28" fmla="*/ 34 w 44"/>
                <a:gd name="T29" fmla="*/ 51 h 51"/>
                <a:gd name="T30" fmla="*/ 10 w 44"/>
                <a:gd name="T31" fmla="*/ 51 h 51"/>
                <a:gd name="T32" fmla="*/ 10 w 44"/>
                <a:gd name="T33" fmla="*/ 49 h 51"/>
                <a:gd name="T34" fmla="*/ 13 w 44"/>
                <a:gd name="T35" fmla="*/ 49 h 51"/>
                <a:gd name="T36" fmla="*/ 16 w 44"/>
                <a:gd name="T37" fmla="*/ 48 h 51"/>
                <a:gd name="T38" fmla="*/ 17 w 44"/>
                <a:gd name="T39" fmla="*/ 47 h 51"/>
                <a:gd name="T40" fmla="*/ 18 w 44"/>
                <a:gd name="T41" fmla="*/ 44 h 51"/>
                <a:gd name="T42" fmla="*/ 18 w 44"/>
                <a:gd name="T43" fmla="*/ 3 h 51"/>
                <a:gd name="T44" fmla="*/ 16 w 44"/>
                <a:gd name="T45" fmla="*/ 3 h 51"/>
                <a:gd name="T46" fmla="*/ 13 w 44"/>
                <a:gd name="T47" fmla="*/ 3 h 51"/>
                <a:gd name="T48" fmla="*/ 10 w 44"/>
                <a:gd name="T49" fmla="*/ 4 h 51"/>
                <a:gd name="T50" fmla="*/ 7 w 44"/>
                <a:gd name="T51" fmla="*/ 5 h 51"/>
                <a:gd name="T52" fmla="*/ 5 w 44"/>
                <a:gd name="T53" fmla="*/ 8 h 51"/>
                <a:gd name="T54" fmla="*/ 3 w 44"/>
                <a:gd name="T55" fmla="*/ 11 h 51"/>
                <a:gd name="T56" fmla="*/ 2 w 44"/>
                <a:gd name="T57" fmla="*/ 14 h 51"/>
                <a:gd name="T58" fmla="*/ 0 w 44"/>
                <a:gd name="T59" fmla="*/ 14 h 51"/>
                <a:gd name="T60" fmla="*/ 0 w 44"/>
                <a:gd name="T61" fmla="*/ 0 h 51"/>
                <a:gd name="T62" fmla="*/ 44 w 44"/>
                <a:gd name="T63" fmla="*/ 0 h 51"/>
                <a:gd name="T64" fmla="*/ 44 w 44"/>
                <a:gd name="T65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51">
                  <a:moveTo>
                    <a:pt x="44" y="14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1" y="13"/>
                    <a:pt x="41" y="12"/>
                    <a:pt x="40" y="11"/>
                  </a:cubicBezTo>
                  <a:cubicBezTo>
                    <a:pt x="40" y="10"/>
                    <a:pt x="39" y="9"/>
                    <a:pt x="38" y="8"/>
                  </a:cubicBezTo>
                  <a:cubicBezTo>
                    <a:pt x="38" y="7"/>
                    <a:pt x="37" y="6"/>
                    <a:pt x="36" y="5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0" y="3"/>
                    <a:pt x="29" y="3"/>
                    <a:pt x="28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6"/>
                    <a:pt x="26" y="46"/>
                  </a:cubicBezTo>
                  <a:cubicBezTo>
                    <a:pt x="26" y="47"/>
                    <a:pt x="27" y="47"/>
                    <a:pt x="28" y="48"/>
                  </a:cubicBezTo>
                  <a:cubicBezTo>
                    <a:pt x="28" y="48"/>
                    <a:pt x="29" y="48"/>
                    <a:pt x="31" y="48"/>
                  </a:cubicBezTo>
                  <a:cubicBezTo>
                    <a:pt x="32" y="49"/>
                    <a:pt x="33" y="49"/>
                    <a:pt x="34" y="49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1" y="49"/>
                    <a:pt x="13" y="49"/>
                  </a:cubicBezTo>
                  <a:cubicBezTo>
                    <a:pt x="14" y="48"/>
                    <a:pt x="15" y="48"/>
                    <a:pt x="16" y="48"/>
                  </a:cubicBezTo>
                  <a:cubicBezTo>
                    <a:pt x="16" y="48"/>
                    <a:pt x="17" y="47"/>
                    <a:pt x="17" y="47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12" y="3"/>
                    <a:pt x="11" y="3"/>
                    <a:pt x="10" y="4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4" y="9"/>
                    <a:pt x="4" y="10"/>
                    <a:pt x="3" y="11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2485C97-DA6B-4445-B796-6481A66E22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9251" y="1452985"/>
              <a:ext cx="184150" cy="192088"/>
            </a:xfrm>
            <a:custGeom>
              <a:avLst/>
              <a:gdLst>
                <a:gd name="T0" fmla="*/ 49 w 49"/>
                <a:gd name="T1" fmla="*/ 3 h 51"/>
                <a:gd name="T2" fmla="*/ 47 w 49"/>
                <a:gd name="T3" fmla="*/ 4 h 51"/>
                <a:gd name="T4" fmla="*/ 45 w 49"/>
                <a:gd name="T5" fmla="*/ 4 h 51"/>
                <a:gd name="T6" fmla="*/ 43 w 49"/>
                <a:gd name="T7" fmla="*/ 6 h 51"/>
                <a:gd name="T8" fmla="*/ 41 w 49"/>
                <a:gd name="T9" fmla="*/ 8 h 51"/>
                <a:gd name="T10" fmla="*/ 36 w 49"/>
                <a:gd name="T11" fmla="*/ 16 h 51"/>
                <a:gd name="T12" fmla="*/ 30 w 49"/>
                <a:gd name="T13" fmla="*/ 26 h 51"/>
                <a:gd name="T14" fmla="*/ 28 w 49"/>
                <a:gd name="T15" fmla="*/ 30 h 51"/>
                <a:gd name="T16" fmla="*/ 28 w 49"/>
                <a:gd name="T17" fmla="*/ 34 h 51"/>
                <a:gd name="T18" fmla="*/ 28 w 49"/>
                <a:gd name="T19" fmla="*/ 44 h 51"/>
                <a:gd name="T20" fmla="*/ 29 w 49"/>
                <a:gd name="T21" fmla="*/ 46 h 51"/>
                <a:gd name="T22" fmla="*/ 30 w 49"/>
                <a:gd name="T23" fmla="*/ 48 h 51"/>
                <a:gd name="T24" fmla="*/ 33 w 49"/>
                <a:gd name="T25" fmla="*/ 48 h 51"/>
                <a:gd name="T26" fmla="*/ 36 w 49"/>
                <a:gd name="T27" fmla="*/ 49 h 51"/>
                <a:gd name="T28" fmla="*/ 36 w 49"/>
                <a:gd name="T29" fmla="*/ 51 h 51"/>
                <a:gd name="T30" fmla="*/ 12 w 49"/>
                <a:gd name="T31" fmla="*/ 51 h 51"/>
                <a:gd name="T32" fmla="*/ 12 w 49"/>
                <a:gd name="T33" fmla="*/ 49 h 51"/>
                <a:gd name="T34" fmla="*/ 15 w 49"/>
                <a:gd name="T35" fmla="*/ 49 h 51"/>
                <a:gd name="T36" fmla="*/ 18 w 49"/>
                <a:gd name="T37" fmla="*/ 48 h 51"/>
                <a:gd name="T38" fmla="*/ 20 w 49"/>
                <a:gd name="T39" fmla="*/ 47 h 51"/>
                <a:gd name="T40" fmla="*/ 20 w 49"/>
                <a:gd name="T41" fmla="*/ 44 h 51"/>
                <a:gd name="T42" fmla="*/ 20 w 49"/>
                <a:gd name="T43" fmla="*/ 32 h 51"/>
                <a:gd name="T44" fmla="*/ 20 w 49"/>
                <a:gd name="T45" fmla="*/ 30 h 51"/>
                <a:gd name="T46" fmla="*/ 18 w 49"/>
                <a:gd name="T47" fmla="*/ 26 h 51"/>
                <a:gd name="T48" fmla="*/ 13 w 49"/>
                <a:gd name="T49" fmla="*/ 17 h 51"/>
                <a:gd name="T50" fmla="*/ 9 w 49"/>
                <a:gd name="T51" fmla="*/ 9 h 51"/>
                <a:gd name="T52" fmla="*/ 7 w 49"/>
                <a:gd name="T53" fmla="*/ 6 h 51"/>
                <a:gd name="T54" fmla="*/ 5 w 49"/>
                <a:gd name="T55" fmla="*/ 4 h 51"/>
                <a:gd name="T56" fmla="*/ 2 w 49"/>
                <a:gd name="T57" fmla="*/ 3 h 51"/>
                <a:gd name="T58" fmla="*/ 0 w 49"/>
                <a:gd name="T59" fmla="*/ 3 h 51"/>
                <a:gd name="T60" fmla="*/ 0 w 49"/>
                <a:gd name="T61" fmla="*/ 0 h 51"/>
                <a:gd name="T62" fmla="*/ 22 w 49"/>
                <a:gd name="T63" fmla="*/ 0 h 51"/>
                <a:gd name="T64" fmla="*/ 22 w 49"/>
                <a:gd name="T65" fmla="*/ 3 h 51"/>
                <a:gd name="T66" fmla="*/ 17 w 49"/>
                <a:gd name="T67" fmla="*/ 4 h 51"/>
                <a:gd name="T68" fmla="*/ 15 w 49"/>
                <a:gd name="T69" fmla="*/ 5 h 51"/>
                <a:gd name="T70" fmla="*/ 16 w 49"/>
                <a:gd name="T71" fmla="*/ 6 h 51"/>
                <a:gd name="T72" fmla="*/ 16 w 49"/>
                <a:gd name="T73" fmla="*/ 7 h 51"/>
                <a:gd name="T74" fmla="*/ 17 w 49"/>
                <a:gd name="T75" fmla="*/ 9 h 51"/>
                <a:gd name="T76" fmla="*/ 18 w 49"/>
                <a:gd name="T77" fmla="*/ 11 h 51"/>
                <a:gd name="T78" fmla="*/ 22 w 49"/>
                <a:gd name="T79" fmla="*/ 18 h 51"/>
                <a:gd name="T80" fmla="*/ 26 w 49"/>
                <a:gd name="T81" fmla="*/ 26 h 51"/>
                <a:gd name="T82" fmla="*/ 35 w 49"/>
                <a:gd name="T83" fmla="*/ 12 h 51"/>
                <a:gd name="T84" fmla="*/ 38 w 49"/>
                <a:gd name="T85" fmla="*/ 6 h 51"/>
                <a:gd name="T86" fmla="*/ 37 w 49"/>
                <a:gd name="T87" fmla="*/ 4 h 51"/>
                <a:gd name="T88" fmla="*/ 36 w 49"/>
                <a:gd name="T89" fmla="*/ 4 h 51"/>
                <a:gd name="T90" fmla="*/ 34 w 49"/>
                <a:gd name="T91" fmla="*/ 3 h 51"/>
                <a:gd name="T92" fmla="*/ 31 w 49"/>
                <a:gd name="T93" fmla="*/ 3 h 51"/>
                <a:gd name="T94" fmla="*/ 31 w 49"/>
                <a:gd name="T95" fmla="*/ 0 h 51"/>
                <a:gd name="T96" fmla="*/ 49 w 49"/>
                <a:gd name="T97" fmla="*/ 0 h 51"/>
                <a:gd name="T98" fmla="*/ 49 w 49"/>
                <a:gd name="T9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1">
                  <a:moveTo>
                    <a:pt x="49" y="3"/>
                  </a:moveTo>
                  <a:cubicBezTo>
                    <a:pt x="49" y="3"/>
                    <a:pt x="48" y="3"/>
                    <a:pt x="47" y="4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4" y="5"/>
                    <a:pt x="44" y="5"/>
                    <a:pt x="43" y="6"/>
                  </a:cubicBezTo>
                  <a:cubicBezTo>
                    <a:pt x="43" y="6"/>
                    <a:pt x="42" y="7"/>
                    <a:pt x="41" y="8"/>
                  </a:cubicBezTo>
                  <a:cubicBezTo>
                    <a:pt x="39" y="11"/>
                    <a:pt x="38" y="13"/>
                    <a:pt x="36" y="16"/>
                  </a:cubicBezTo>
                  <a:cubicBezTo>
                    <a:pt x="35" y="19"/>
                    <a:pt x="33" y="22"/>
                    <a:pt x="30" y="26"/>
                  </a:cubicBezTo>
                  <a:cubicBezTo>
                    <a:pt x="29" y="28"/>
                    <a:pt x="29" y="29"/>
                    <a:pt x="28" y="30"/>
                  </a:cubicBezTo>
                  <a:cubicBezTo>
                    <a:pt x="28" y="31"/>
                    <a:pt x="28" y="32"/>
                    <a:pt x="28" y="3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6"/>
                    <a:pt x="29" y="46"/>
                  </a:cubicBezTo>
                  <a:cubicBezTo>
                    <a:pt x="29" y="47"/>
                    <a:pt x="29" y="47"/>
                    <a:pt x="30" y="48"/>
                  </a:cubicBezTo>
                  <a:cubicBezTo>
                    <a:pt x="31" y="48"/>
                    <a:pt x="32" y="48"/>
                    <a:pt x="33" y="48"/>
                  </a:cubicBezTo>
                  <a:cubicBezTo>
                    <a:pt x="34" y="49"/>
                    <a:pt x="35" y="49"/>
                    <a:pt x="36" y="49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4" y="49"/>
                    <a:pt x="15" y="49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9" y="48"/>
                    <a:pt x="20" y="47"/>
                    <a:pt x="20" y="47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19" y="29"/>
                    <a:pt x="19" y="28"/>
                    <a:pt x="18" y="26"/>
                  </a:cubicBezTo>
                  <a:cubicBezTo>
                    <a:pt x="17" y="24"/>
                    <a:pt x="15" y="21"/>
                    <a:pt x="13" y="17"/>
                  </a:cubicBezTo>
                  <a:cubicBezTo>
                    <a:pt x="12" y="14"/>
                    <a:pt x="10" y="11"/>
                    <a:pt x="9" y="9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3"/>
                    <a:pt x="18" y="3"/>
                    <a:pt x="17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5" y="5"/>
                    <a:pt x="15" y="5"/>
                    <a:pt x="16" y="6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0" y="13"/>
                    <a:pt x="21" y="16"/>
                    <a:pt x="22" y="18"/>
                  </a:cubicBezTo>
                  <a:cubicBezTo>
                    <a:pt x="23" y="20"/>
                    <a:pt x="25" y="23"/>
                    <a:pt x="26" y="26"/>
                  </a:cubicBezTo>
                  <a:cubicBezTo>
                    <a:pt x="30" y="20"/>
                    <a:pt x="33" y="15"/>
                    <a:pt x="35" y="12"/>
                  </a:cubicBezTo>
                  <a:cubicBezTo>
                    <a:pt x="37" y="8"/>
                    <a:pt x="38" y="6"/>
                    <a:pt x="38" y="6"/>
                  </a:cubicBezTo>
                  <a:cubicBezTo>
                    <a:pt x="38" y="5"/>
                    <a:pt x="38" y="5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4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3507F4F-76C0-754F-9DAB-D0A37C56C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6589" y="714797"/>
              <a:ext cx="327025" cy="461963"/>
            </a:xfrm>
            <a:custGeom>
              <a:avLst/>
              <a:gdLst>
                <a:gd name="T0" fmla="*/ 67 w 87"/>
                <a:gd name="T1" fmla="*/ 93 h 122"/>
                <a:gd name="T2" fmla="*/ 63 w 87"/>
                <a:gd name="T3" fmla="*/ 93 h 122"/>
                <a:gd name="T4" fmla="*/ 50 w 87"/>
                <a:gd name="T5" fmla="*/ 98 h 122"/>
                <a:gd name="T6" fmla="*/ 33 w 87"/>
                <a:gd name="T7" fmla="*/ 98 h 122"/>
                <a:gd name="T8" fmla="*/ 33 w 87"/>
                <a:gd name="T9" fmla="*/ 97 h 122"/>
                <a:gd name="T10" fmla="*/ 44 w 87"/>
                <a:gd name="T11" fmla="*/ 86 h 122"/>
                <a:gd name="T12" fmla="*/ 44 w 87"/>
                <a:gd name="T13" fmla="*/ 73 h 122"/>
                <a:gd name="T14" fmla="*/ 59 w 87"/>
                <a:gd name="T15" fmla="*/ 68 h 122"/>
                <a:gd name="T16" fmla="*/ 71 w 87"/>
                <a:gd name="T17" fmla="*/ 63 h 122"/>
                <a:gd name="T18" fmla="*/ 80 w 87"/>
                <a:gd name="T19" fmla="*/ 51 h 122"/>
                <a:gd name="T20" fmla="*/ 81 w 87"/>
                <a:gd name="T21" fmla="*/ 44 h 122"/>
                <a:gd name="T22" fmla="*/ 81 w 87"/>
                <a:gd name="T23" fmla="*/ 41 h 122"/>
                <a:gd name="T24" fmla="*/ 68 w 87"/>
                <a:gd name="T25" fmla="*/ 36 h 122"/>
                <a:gd name="T26" fmla="*/ 64 w 87"/>
                <a:gd name="T27" fmla="*/ 31 h 122"/>
                <a:gd name="T28" fmla="*/ 63 w 87"/>
                <a:gd name="T29" fmla="*/ 28 h 122"/>
                <a:gd name="T30" fmla="*/ 62 w 87"/>
                <a:gd name="T31" fmla="*/ 27 h 122"/>
                <a:gd name="T32" fmla="*/ 58 w 87"/>
                <a:gd name="T33" fmla="*/ 28 h 122"/>
                <a:gd name="T34" fmla="*/ 57 w 87"/>
                <a:gd name="T35" fmla="*/ 29 h 122"/>
                <a:gd name="T36" fmla="*/ 57 w 87"/>
                <a:gd name="T37" fmla="*/ 30 h 122"/>
                <a:gd name="T38" fmla="*/ 57 w 87"/>
                <a:gd name="T39" fmla="*/ 41 h 122"/>
                <a:gd name="T40" fmla="*/ 49 w 87"/>
                <a:gd name="T41" fmla="*/ 46 h 122"/>
                <a:gd name="T42" fmla="*/ 44 w 87"/>
                <a:gd name="T43" fmla="*/ 52 h 122"/>
                <a:gd name="T44" fmla="*/ 39 w 87"/>
                <a:gd name="T45" fmla="*/ 50 h 122"/>
                <a:gd name="T46" fmla="*/ 22 w 87"/>
                <a:gd name="T47" fmla="*/ 8 h 122"/>
                <a:gd name="T48" fmla="*/ 13 w 87"/>
                <a:gd name="T49" fmla="*/ 0 h 122"/>
                <a:gd name="T50" fmla="*/ 9 w 87"/>
                <a:gd name="T51" fmla="*/ 11 h 122"/>
                <a:gd name="T52" fmla="*/ 9 w 87"/>
                <a:gd name="T53" fmla="*/ 13 h 122"/>
                <a:gd name="T54" fmla="*/ 3 w 87"/>
                <a:gd name="T55" fmla="*/ 38 h 122"/>
                <a:gd name="T56" fmla="*/ 0 w 87"/>
                <a:gd name="T57" fmla="*/ 53 h 122"/>
                <a:gd name="T58" fmla="*/ 7 w 87"/>
                <a:gd name="T59" fmla="*/ 81 h 122"/>
                <a:gd name="T60" fmla="*/ 8 w 87"/>
                <a:gd name="T61" fmla="*/ 91 h 122"/>
                <a:gd name="T62" fmla="*/ 21 w 87"/>
                <a:gd name="T63" fmla="*/ 117 h 122"/>
                <a:gd name="T64" fmla="*/ 41 w 87"/>
                <a:gd name="T65" fmla="*/ 119 h 122"/>
                <a:gd name="T66" fmla="*/ 46 w 87"/>
                <a:gd name="T67" fmla="*/ 115 h 122"/>
                <a:gd name="T68" fmla="*/ 53 w 87"/>
                <a:gd name="T69" fmla="*/ 115 h 122"/>
                <a:gd name="T70" fmla="*/ 72 w 87"/>
                <a:gd name="T71" fmla="*/ 110 h 122"/>
                <a:gd name="T72" fmla="*/ 82 w 87"/>
                <a:gd name="T73" fmla="*/ 104 h 122"/>
                <a:gd name="T74" fmla="*/ 87 w 87"/>
                <a:gd name="T75" fmla="*/ 94 h 122"/>
                <a:gd name="T76" fmla="*/ 86 w 87"/>
                <a:gd name="T77" fmla="*/ 88 h 122"/>
                <a:gd name="T78" fmla="*/ 67 w 87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" h="122">
                  <a:moveTo>
                    <a:pt x="67" y="93"/>
                  </a:moveTo>
                  <a:cubicBezTo>
                    <a:pt x="66" y="93"/>
                    <a:pt x="64" y="93"/>
                    <a:pt x="63" y="93"/>
                  </a:cubicBezTo>
                  <a:cubicBezTo>
                    <a:pt x="59" y="95"/>
                    <a:pt x="54" y="96"/>
                    <a:pt x="50" y="98"/>
                  </a:cubicBezTo>
                  <a:cubicBezTo>
                    <a:pt x="45" y="99"/>
                    <a:pt x="38" y="102"/>
                    <a:pt x="33" y="98"/>
                  </a:cubicBezTo>
                  <a:cubicBezTo>
                    <a:pt x="33" y="98"/>
                    <a:pt x="33" y="98"/>
                    <a:pt x="33" y="97"/>
                  </a:cubicBezTo>
                  <a:cubicBezTo>
                    <a:pt x="37" y="93"/>
                    <a:pt x="37" y="90"/>
                    <a:pt x="44" y="86"/>
                  </a:cubicBezTo>
                  <a:cubicBezTo>
                    <a:pt x="44" y="82"/>
                    <a:pt x="46" y="76"/>
                    <a:pt x="44" y="73"/>
                  </a:cubicBezTo>
                  <a:cubicBezTo>
                    <a:pt x="44" y="66"/>
                    <a:pt x="53" y="69"/>
                    <a:pt x="59" y="68"/>
                  </a:cubicBezTo>
                  <a:cubicBezTo>
                    <a:pt x="63" y="67"/>
                    <a:pt x="68" y="65"/>
                    <a:pt x="71" y="63"/>
                  </a:cubicBezTo>
                  <a:cubicBezTo>
                    <a:pt x="75" y="61"/>
                    <a:pt x="78" y="56"/>
                    <a:pt x="80" y="51"/>
                  </a:cubicBezTo>
                  <a:cubicBezTo>
                    <a:pt x="81" y="50"/>
                    <a:pt x="80" y="46"/>
                    <a:pt x="81" y="44"/>
                  </a:cubicBezTo>
                  <a:cubicBezTo>
                    <a:pt x="81" y="43"/>
                    <a:pt x="81" y="42"/>
                    <a:pt x="81" y="41"/>
                  </a:cubicBezTo>
                  <a:cubicBezTo>
                    <a:pt x="81" y="40"/>
                    <a:pt x="70" y="37"/>
                    <a:pt x="68" y="36"/>
                  </a:cubicBezTo>
                  <a:cubicBezTo>
                    <a:pt x="67" y="35"/>
                    <a:pt x="64" y="33"/>
                    <a:pt x="64" y="31"/>
                  </a:cubicBezTo>
                  <a:cubicBezTo>
                    <a:pt x="63" y="30"/>
                    <a:pt x="64" y="29"/>
                    <a:pt x="63" y="28"/>
                  </a:cubicBezTo>
                  <a:cubicBezTo>
                    <a:pt x="63" y="27"/>
                    <a:pt x="62" y="27"/>
                    <a:pt x="62" y="27"/>
                  </a:cubicBezTo>
                  <a:cubicBezTo>
                    <a:pt x="59" y="27"/>
                    <a:pt x="59" y="27"/>
                    <a:pt x="58" y="28"/>
                  </a:cubicBezTo>
                  <a:cubicBezTo>
                    <a:pt x="58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4"/>
                    <a:pt x="57" y="37"/>
                    <a:pt x="57" y="41"/>
                  </a:cubicBezTo>
                  <a:cubicBezTo>
                    <a:pt x="56" y="43"/>
                    <a:pt x="51" y="45"/>
                    <a:pt x="49" y="46"/>
                  </a:cubicBezTo>
                  <a:cubicBezTo>
                    <a:pt x="47" y="48"/>
                    <a:pt x="45" y="50"/>
                    <a:pt x="44" y="52"/>
                  </a:cubicBezTo>
                  <a:cubicBezTo>
                    <a:pt x="41" y="52"/>
                    <a:pt x="41" y="51"/>
                    <a:pt x="39" y="50"/>
                  </a:cubicBezTo>
                  <a:cubicBezTo>
                    <a:pt x="36" y="32"/>
                    <a:pt x="34" y="17"/>
                    <a:pt x="22" y="8"/>
                  </a:cubicBezTo>
                  <a:cubicBezTo>
                    <a:pt x="19" y="6"/>
                    <a:pt x="17" y="2"/>
                    <a:pt x="13" y="0"/>
                  </a:cubicBezTo>
                  <a:cubicBezTo>
                    <a:pt x="12" y="4"/>
                    <a:pt x="10" y="7"/>
                    <a:pt x="9" y="11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7" y="21"/>
                    <a:pt x="5" y="30"/>
                    <a:pt x="3" y="38"/>
                  </a:cubicBezTo>
                  <a:cubicBezTo>
                    <a:pt x="3" y="40"/>
                    <a:pt x="0" y="51"/>
                    <a:pt x="0" y="53"/>
                  </a:cubicBezTo>
                  <a:cubicBezTo>
                    <a:pt x="2" y="62"/>
                    <a:pt x="5" y="73"/>
                    <a:pt x="7" y="81"/>
                  </a:cubicBezTo>
                  <a:cubicBezTo>
                    <a:pt x="8" y="85"/>
                    <a:pt x="7" y="88"/>
                    <a:pt x="8" y="91"/>
                  </a:cubicBezTo>
                  <a:cubicBezTo>
                    <a:pt x="10" y="98"/>
                    <a:pt x="16" y="114"/>
                    <a:pt x="21" y="117"/>
                  </a:cubicBezTo>
                  <a:cubicBezTo>
                    <a:pt x="26" y="120"/>
                    <a:pt x="34" y="122"/>
                    <a:pt x="41" y="119"/>
                  </a:cubicBezTo>
                  <a:cubicBezTo>
                    <a:pt x="43" y="118"/>
                    <a:pt x="45" y="115"/>
                    <a:pt x="46" y="115"/>
                  </a:cubicBezTo>
                  <a:cubicBezTo>
                    <a:pt x="49" y="115"/>
                    <a:pt x="51" y="115"/>
                    <a:pt x="53" y="115"/>
                  </a:cubicBezTo>
                  <a:cubicBezTo>
                    <a:pt x="59" y="113"/>
                    <a:pt x="66" y="111"/>
                    <a:pt x="72" y="110"/>
                  </a:cubicBezTo>
                  <a:cubicBezTo>
                    <a:pt x="74" y="109"/>
                    <a:pt x="80" y="106"/>
                    <a:pt x="82" y="104"/>
                  </a:cubicBezTo>
                  <a:cubicBezTo>
                    <a:pt x="84" y="102"/>
                    <a:pt x="84" y="97"/>
                    <a:pt x="87" y="94"/>
                  </a:cubicBezTo>
                  <a:cubicBezTo>
                    <a:pt x="87" y="91"/>
                    <a:pt x="87" y="90"/>
                    <a:pt x="86" y="88"/>
                  </a:cubicBezTo>
                  <a:cubicBezTo>
                    <a:pt x="78" y="88"/>
                    <a:pt x="73" y="91"/>
                    <a:pt x="67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E5013FF-BBAC-EC49-BBF1-BBC7952207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19239" y="627485"/>
              <a:ext cx="282575" cy="644525"/>
            </a:xfrm>
            <a:custGeom>
              <a:avLst/>
              <a:gdLst>
                <a:gd name="T0" fmla="*/ 74 w 75"/>
                <a:gd name="T1" fmla="*/ 59 h 170"/>
                <a:gd name="T2" fmla="*/ 73 w 75"/>
                <a:gd name="T3" fmla="*/ 42 h 170"/>
                <a:gd name="T4" fmla="*/ 72 w 75"/>
                <a:gd name="T5" fmla="*/ 30 h 170"/>
                <a:gd name="T6" fmla="*/ 42 w 75"/>
                <a:gd name="T7" fmla="*/ 7 h 170"/>
                <a:gd name="T8" fmla="*/ 33 w 75"/>
                <a:gd name="T9" fmla="*/ 1 h 170"/>
                <a:gd name="T10" fmla="*/ 30 w 75"/>
                <a:gd name="T11" fmla="*/ 4 h 170"/>
                <a:gd name="T12" fmla="*/ 37 w 75"/>
                <a:gd name="T13" fmla="*/ 16 h 170"/>
                <a:gd name="T14" fmla="*/ 42 w 75"/>
                <a:gd name="T15" fmla="*/ 23 h 170"/>
                <a:gd name="T16" fmla="*/ 51 w 75"/>
                <a:gd name="T17" fmla="*/ 35 h 170"/>
                <a:gd name="T18" fmla="*/ 52 w 75"/>
                <a:gd name="T19" fmla="*/ 71 h 170"/>
                <a:gd name="T20" fmla="*/ 52 w 75"/>
                <a:gd name="T21" fmla="*/ 80 h 170"/>
                <a:gd name="T22" fmla="*/ 51 w 75"/>
                <a:gd name="T23" fmla="*/ 90 h 170"/>
                <a:gd name="T24" fmla="*/ 44 w 75"/>
                <a:gd name="T25" fmla="*/ 86 h 170"/>
                <a:gd name="T26" fmla="*/ 39 w 75"/>
                <a:gd name="T27" fmla="*/ 85 h 170"/>
                <a:gd name="T28" fmla="*/ 33 w 75"/>
                <a:gd name="T29" fmla="*/ 81 h 170"/>
                <a:gd name="T30" fmla="*/ 26 w 75"/>
                <a:gd name="T31" fmla="*/ 80 h 170"/>
                <a:gd name="T32" fmla="*/ 17 w 75"/>
                <a:gd name="T33" fmla="*/ 77 h 170"/>
                <a:gd name="T34" fmla="*/ 14 w 75"/>
                <a:gd name="T35" fmla="*/ 79 h 170"/>
                <a:gd name="T36" fmla="*/ 19 w 75"/>
                <a:gd name="T37" fmla="*/ 88 h 170"/>
                <a:gd name="T38" fmla="*/ 19 w 75"/>
                <a:gd name="T39" fmla="*/ 91 h 170"/>
                <a:gd name="T40" fmla="*/ 21 w 75"/>
                <a:gd name="T41" fmla="*/ 101 h 170"/>
                <a:gd name="T42" fmla="*/ 18 w 75"/>
                <a:gd name="T43" fmla="*/ 112 h 170"/>
                <a:gd name="T44" fmla="*/ 2 w 75"/>
                <a:gd name="T45" fmla="*/ 143 h 170"/>
                <a:gd name="T46" fmla="*/ 1 w 75"/>
                <a:gd name="T47" fmla="*/ 144 h 170"/>
                <a:gd name="T48" fmla="*/ 1 w 75"/>
                <a:gd name="T49" fmla="*/ 146 h 170"/>
                <a:gd name="T50" fmla="*/ 6 w 75"/>
                <a:gd name="T51" fmla="*/ 169 h 170"/>
                <a:gd name="T52" fmla="*/ 7 w 75"/>
                <a:gd name="T53" fmla="*/ 170 h 170"/>
                <a:gd name="T54" fmla="*/ 15 w 75"/>
                <a:gd name="T55" fmla="*/ 170 h 170"/>
                <a:gd name="T56" fmla="*/ 24 w 75"/>
                <a:gd name="T57" fmla="*/ 161 h 170"/>
                <a:gd name="T58" fmla="*/ 36 w 75"/>
                <a:gd name="T59" fmla="*/ 153 h 170"/>
                <a:gd name="T60" fmla="*/ 38 w 75"/>
                <a:gd name="T61" fmla="*/ 151 h 170"/>
                <a:gd name="T62" fmla="*/ 50 w 75"/>
                <a:gd name="T63" fmla="*/ 141 h 170"/>
                <a:gd name="T64" fmla="*/ 51 w 75"/>
                <a:gd name="T65" fmla="*/ 141 h 170"/>
                <a:gd name="T66" fmla="*/ 51 w 75"/>
                <a:gd name="T67" fmla="*/ 147 h 170"/>
                <a:gd name="T68" fmla="*/ 53 w 75"/>
                <a:gd name="T69" fmla="*/ 165 h 170"/>
                <a:gd name="T70" fmla="*/ 58 w 75"/>
                <a:gd name="T71" fmla="*/ 164 h 170"/>
                <a:gd name="T72" fmla="*/ 65 w 75"/>
                <a:gd name="T73" fmla="*/ 154 h 170"/>
                <a:gd name="T74" fmla="*/ 72 w 75"/>
                <a:gd name="T75" fmla="*/ 124 h 170"/>
                <a:gd name="T76" fmla="*/ 72 w 75"/>
                <a:gd name="T77" fmla="*/ 113 h 170"/>
                <a:gd name="T78" fmla="*/ 74 w 75"/>
                <a:gd name="T79" fmla="*/ 80 h 170"/>
                <a:gd name="T80" fmla="*/ 75 w 75"/>
                <a:gd name="T81" fmla="*/ 66 h 170"/>
                <a:gd name="T82" fmla="*/ 74 w 75"/>
                <a:gd name="T83" fmla="*/ 59 h 170"/>
                <a:gd name="T84" fmla="*/ 51 w 75"/>
                <a:gd name="T85" fmla="*/ 122 h 170"/>
                <a:gd name="T86" fmla="*/ 51 w 75"/>
                <a:gd name="T87" fmla="*/ 128 h 170"/>
                <a:gd name="T88" fmla="*/ 44 w 75"/>
                <a:gd name="T89" fmla="*/ 132 h 170"/>
                <a:gd name="T90" fmla="*/ 40 w 75"/>
                <a:gd name="T91" fmla="*/ 136 h 170"/>
                <a:gd name="T92" fmla="*/ 31 w 75"/>
                <a:gd name="T93" fmla="*/ 139 h 170"/>
                <a:gd name="T94" fmla="*/ 24 w 75"/>
                <a:gd name="T95" fmla="*/ 144 h 170"/>
                <a:gd name="T96" fmla="*/ 13 w 75"/>
                <a:gd name="T97" fmla="*/ 146 h 170"/>
                <a:gd name="T98" fmla="*/ 12 w 75"/>
                <a:gd name="T99" fmla="*/ 145 h 170"/>
                <a:gd name="T100" fmla="*/ 17 w 75"/>
                <a:gd name="T101" fmla="*/ 135 h 170"/>
                <a:gd name="T102" fmla="*/ 30 w 75"/>
                <a:gd name="T103" fmla="*/ 118 h 170"/>
                <a:gd name="T104" fmla="*/ 31 w 75"/>
                <a:gd name="T105" fmla="*/ 115 h 170"/>
                <a:gd name="T106" fmla="*/ 36 w 75"/>
                <a:gd name="T107" fmla="*/ 108 h 170"/>
                <a:gd name="T108" fmla="*/ 49 w 75"/>
                <a:gd name="T109" fmla="*/ 99 h 170"/>
                <a:gd name="T110" fmla="*/ 51 w 75"/>
                <a:gd name="T111" fmla="*/ 99 h 170"/>
                <a:gd name="T112" fmla="*/ 51 w 75"/>
                <a:gd name="T113" fmla="*/ 114 h 170"/>
                <a:gd name="T114" fmla="*/ 51 w 75"/>
                <a:gd name="T115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" h="170">
                  <a:moveTo>
                    <a:pt x="74" y="59"/>
                  </a:moveTo>
                  <a:cubicBezTo>
                    <a:pt x="74" y="53"/>
                    <a:pt x="74" y="46"/>
                    <a:pt x="73" y="42"/>
                  </a:cubicBezTo>
                  <a:cubicBezTo>
                    <a:pt x="72" y="38"/>
                    <a:pt x="74" y="33"/>
                    <a:pt x="72" y="30"/>
                  </a:cubicBezTo>
                  <a:cubicBezTo>
                    <a:pt x="68" y="20"/>
                    <a:pt x="51" y="12"/>
                    <a:pt x="42" y="7"/>
                  </a:cubicBezTo>
                  <a:cubicBezTo>
                    <a:pt x="38" y="5"/>
                    <a:pt x="38" y="2"/>
                    <a:pt x="33" y="1"/>
                  </a:cubicBezTo>
                  <a:cubicBezTo>
                    <a:pt x="32" y="0"/>
                    <a:pt x="30" y="3"/>
                    <a:pt x="30" y="4"/>
                  </a:cubicBezTo>
                  <a:cubicBezTo>
                    <a:pt x="29" y="10"/>
                    <a:pt x="34" y="12"/>
                    <a:pt x="37" y="16"/>
                  </a:cubicBezTo>
                  <a:cubicBezTo>
                    <a:pt x="39" y="18"/>
                    <a:pt x="40" y="21"/>
                    <a:pt x="42" y="23"/>
                  </a:cubicBezTo>
                  <a:cubicBezTo>
                    <a:pt x="45" y="27"/>
                    <a:pt x="49" y="30"/>
                    <a:pt x="51" y="35"/>
                  </a:cubicBezTo>
                  <a:cubicBezTo>
                    <a:pt x="54" y="43"/>
                    <a:pt x="54" y="63"/>
                    <a:pt x="52" y="71"/>
                  </a:cubicBezTo>
                  <a:cubicBezTo>
                    <a:pt x="52" y="74"/>
                    <a:pt x="52" y="77"/>
                    <a:pt x="52" y="80"/>
                  </a:cubicBezTo>
                  <a:cubicBezTo>
                    <a:pt x="52" y="84"/>
                    <a:pt x="51" y="87"/>
                    <a:pt x="51" y="90"/>
                  </a:cubicBezTo>
                  <a:cubicBezTo>
                    <a:pt x="49" y="89"/>
                    <a:pt x="47" y="87"/>
                    <a:pt x="44" y="86"/>
                  </a:cubicBezTo>
                  <a:cubicBezTo>
                    <a:pt x="43" y="86"/>
                    <a:pt x="41" y="85"/>
                    <a:pt x="39" y="85"/>
                  </a:cubicBezTo>
                  <a:cubicBezTo>
                    <a:pt x="37" y="84"/>
                    <a:pt x="36" y="82"/>
                    <a:pt x="33" y="81"/>
                  </a:cubicBezTo>
                  <a:cubicBezTo>
                    <a:pt x="31" y="80"/>
                    <a:pt x="28" y="81"/>
                    <a:pt x="26" y="80"/>
                  </a:cubicBezTo>
                  <a:cubicBezTo>
                    <a:pt x="23" y="79"/>
                    <a:pt x="22" y="77"/>
                    <a:pt x="17" y="77"/>
                  </a:cubicBezTo>
                  <a:cubicBezTo>
                    <a:pt x="16" y="77"/>
                    <a:pt x="14" y="78"/>
                    <a:pt x="14" y="79"/>
                  </a:cubicBezTo>
                  <a:cubicBezTo>
                    <a:pt x="15" y="83"/>
                    <a:pt x="18" y="84"/>
                    <a:pt x="19" y="88"/>
                  </a:cubicBezTo>
                  <a:cubicBezTo>
                    <a:pt x="19" y="89"/>
                    <a:pt x="19" y="90"/>
                    <a:pt x="19" y="91"/>
                  </a:cubicBezTo>
                  <a:cubicBezTo>
                    <a:pt x="20" y="94"/>
                    <a:pt x="21" y="98"/>
                    <a:pt x="21" y="101"/>
                  </a:cubicBezTo>
                  <a:cubicBezTo>
                    <a:pt x="22" y="106"/>
                    <a:pt x="19" y="109"/>
                    <a:pt x="18" y="112"/>
                  </a:cubicBezTo>
                  <a:cubicBezTo>
                    <a:pt x="14" y="124"/>
                    <a:pt x="12" y="137"/>
                    <a:pt x="2" y="143"/>
                  </a:cubicBezTo>
                  <a:cubicBezTo>
                    <a:pt x="2" y="144"/>
                    <a:pt x="2" y="144"/>
                    <a:pt x="1" y="144"/>
                  </a:cubicBezTo>
                  <a:cubicBezTo>
                    <a:pt x="1" y="145"/>
                    <a:pt x="1" y="146"/>
                    <a:pt x="1" y="146"/>
                  </a:cubicBezTo>
                  <a:cubicBezTo>
                    <a:pt x="1" y="153"/>
                    <a:pt x="0" y="167"/>
                    <a:pt x="6" y="169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8" y="170"/>
                    <a:pt x="14" y="170"/>
                    <a:pt x="15" y="170"/>
                  </a:cubicBezTo>
                  <a:cubicBezTo>
                    <a:pt x="17" y="169"/>
                    <a:pt x="21" y="162"/>
                    <a:pt x="24" y="161"/>
                  </a:cubicBezTo>
                  <a:cubicBezTo>
                    <a:pt x="28" y="158"/>
                    <a:pt x="32" y="156"/>
                    <a:pt x="36" y="153"/>
                  </a:cubicBezTo>
                  <a:cubicBezTo>
                    <a:pt x="37" y="152"/>
                    <a:pt x="38" y="151"/>
                    <a:pt x="38" y="151"/>
                  </a:cubicBezTo>
                  <a:cubicBezTo>
                    <a:pt x="42" y="148"/>
                    <a:pt x="46" y="144"/>
                    <a:pt x="50" y="141"/>
                  </a:cubicBezTo>
                  <a:cubicBezTo>
                    <a:pt x="50" y="141"/>
                    <a:pt x="51" y="141"/>
                    <a:pt x="51" y="141"/>
                  </a:cubicBezTo>
                  <a:cubicBezTo>
                    <a:pt x="51" y="142"/>
                    <a:pt x="52" y="146"/>
                    <a:pt x="51" y="147"/>
                  </a:cubicBezTo>
                  <a:cubicBezTo>
                    <a:pt x="51" y="155"/>
                    <a:pt x="50" y="160"/>
                    <a:pt x="53" y="165"/>
                  </a:cubicBezTo>
                  <a:cubicBezTo>
                    <a:pt x="55" y="165"/>
                    <a:pt x="57" y="165"/>
                    <a:pt x="58" y="164"/>
                  </a:cubicBezTo>
                  <a:cubicBezTo>
                    <a:pt x="62" y="163"/>
                    <a:pt x="63" y="157"/>
                    <a:pt x="65" y="154"/>
                  </a:cubicBezTo>
                  <a:cubicBezTo>
                    <a:pt x="69" y="145"/>
                    <a:pt x="70" y="134"/>
                    <a:pt x="72" y="124"/>
                  </a:cubicBezTo>
                  <a:cubicBezTo>
                    <a:pt x="72" y="120"/>
                    <a:pt x="72" y="117"/>
                    <a:pt x="72" y="113"/>
                  </a:cubicBezTo>
                  <a:cubicBezTo>
                    <a:pt x="75" y="103"/>
                    <a:pt x="74" y="91"/>
                    <a:pt x="74" y="80"/>
                  </a:cubicBezTo>
                  <a:cubicBezTo>
                    <a:pt x="74" y="75"/>
                    <a:pt x="74" y="71"/>
                    <a:pt x="75" y="66"/>
                  </a:cubicBezTo>
                  <a:cubicBezTo>
                    <a:pt x="74" y="64"/>
                    <a:pt x="74" y="61"/>
                    <a:pt x="74" y="59"/>
                  </a:cubicBezTo>
                  <a:close/>
                  <a:moveTo>
                    <a:pt x="51" y="122"/>
                  </a:moveTo>
                  <a:cubicBezTo>
                    <a:pt x="51" y="124"/>
                    <a:pt x="51" y="126"/>
                    <a:pt x="51" y="128"/>
                  </a:cubicBezTo>
                  <a:cubicBezTo>
                    <a:pt x="50" y="130"/>
                    <a:pt x="46" y="131"/>
                    <a:pt x="44" y="132"/>
                  </a:cubicBezTo>
                  <a:cubicBezTo>
                    <a:pt x="43" y="133"/>
                    <a:pt x="41" y="135"/>
                    <a:pt x="40" y="136"/>
                  </a:cubicBezTo>
                  <a:cubicBezTo>
                    <a:pt x="37" y="137"/>
                    <a:pt x="34" y="137"/>
                    <a:pt x="31" y="139"/>
                  </a:cubicBezTo>
                  <a:cubicBezTo>
                    <a:pt x="29" y="140"/>
                    <a:pt x="26" y="142"/>
                    <a:pt x="24" y="144"/>
                  </a:cubicBezTo>
                  <a:cubicBezTo>
                    <a:pt x="22" y="145"/>
                    <a:pt x="16" y="148"/>
                    <a:pt x="13" y="146"/>
                  </a:cubicBezTo>
                  <a:cubicBezTo>
                    <a:pt x="12" y="146"/>
                    <a:pt x="12" y="145"/>
                    <a:pt x="12" y="145"/>
                  </a:cubicBezTo>
                  <a:cubicBezTo>
                    <a:pt x="12" y="141"/>
                    <a:pt x="15" y="138"/>
                    <a:pt x="17" y="135"/>
                  </a:cubicBezTo>
                  <a:cubicBezTo>
                    <a:pt x="21" y="129"/>
                    <a:pt x="26" y="124"/>
                    <a:pt x="30" y="118"/>
                  </a:cubicBezTo>
                  <a:cubicBezTo>
                    <a:pt x="30" y="117"/>
                    <a:pt x="31" y="116"/>
                    <a:pt x="31" y="115"/>
                  </a:cubicBezTo>
                  <a:cubicBezTo>
                    <a:pt x="32" y="113"/>
                    <a:pt x="35" y="111"/>
                    <a:pt x="36" y="108"/>
                  </a:cubicBezTo>
                  <a:cubicBezTo>
                    <a:pt x="44" y="108"/>
                    <a:pt x="48" y="104"/>
                    <a:pt x="49" y="99"/>
                  </a:cubicBezTo>
                  <a:cubicBezTo>
                    <a:pt x="50" y="99"/>
                    <a:pt x="51" y="99"/>
                    <a:pt x="51" y="99"/>
                  </a:cubicBezTo>
                  <a:cubicBezTo>
                    <a:pt x="51" y="104"/>
                    <a:pt x="52" y="109"/>
                    <a:pt x="51" y="114"/>
                  </a:cubicBezTo>
                  <a:cubicBezTo>
                    <a:pt x="51" y="117"/>
                    <a:pt x="52" y="121"/>
                    <a:pt x="51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E5F595E-3ED2-C243-93A7-80EA5F47EF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6514" y="684635"/>
              <a:ext cx="158750" cy="219075"/>
            </a:xfrm>
            <a:custGeom>
              <a:avLst/>
              <a:gdLst>
                <a:gd name="T0" fmla="*/ 14 w 42"/>
                <a:gd name="T1" fmla="*/ 25 h 58"/>
                <a:gd name="T2" fmla="*/ 19 w 42"/>
                <a:gd name="T3" fmla="*/ 30 h 58"/>
                <a:gd name="T4" fmla="*/ 28 w 42"/>
                <a:gd name="T5" fmla="*/ 58 h 58"/>
                <a:gd name="T6" fmla="*/ 42 w 42"/>
                <a:gd name="T7" fmla="*/ 47 h 58"/>
                <a:gd name="T8" fmla="*/ 25 w 42"/>
                <a:gd name="T9" fmla="*/ 15 h 58"/>
                <a:gd name="T10" fmla="*/ 13 w 42"/>
                <a:gd name="T11" fmla="*/ 9 h 58"/>
                <a:gd name="T12" fmla="*/ 2 w 42"/>
                <a:gd name="T13" fmla="*/ 0 h 58"/>
                <a:gd name="T14" fmla="*/ 0 w 42"/>
                <a:gd name="T15" fmla="*/ 2 h 58"/>
                <a:gd name="T16" fmla="*/ 0 w 42"/>
                <a:gd name="T17" fmla="*/ 9 h 58"/>
                <a:gd name="T18" fmla="*/ 5 w 42"/>
                <a:gd name="T19" fmla="*/ 13 h 58"/>
                <a:gd name="T20" fmla="*/ 14 w 42"/>
                <a:gd name="T21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8">
                  <a:moveTo>
                    <a:pt x="14" y="25"/>
                  </a:moveTo>
                  <a:cubicBezTo>
                    <a:pt x="15" y="27"/>
                    <a:pt x="18" y="28"/>
                    <a:pt x="19" y="30"/>
                  </a:cubicBezTo>
                  <a:cubicBezTo>
                    <a:pt x="24" y="37"/>
                    <a:pt x="25" y="50"/>
                    <a:pt x="28" y="58"/>
                  </a:cubicBezTo>
                  <a:cubicBezTo>
                    <a:pt x="35" y="58"/>
                    <a:pt x="39" y="51"/>
                    <a:pt x="42" y="47"/>
                  </a:cubicBezTo>
                  <a:cubicBezTo>
                    <a:pt x="42" y="36"/>
                    <a:pt x="31" y="19"/>
                    <a:pt x="25" y="15"/>
                  </a:cubicBezTo>
                  <a:cubicBezTo>
                    <a:pt x="21" y="12"/>
                    <a:pt x="17" y="11"/>
                    <a:pt x="13" y="9"/>
                  </a:cubicBezTo>
                  <a:cubicBezTo>
                    <a:pt x="9" y="6"/>
                    <a:pt x="7" y="2"/>
                    <a:pt x="2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2" y="10"/>
                    <a:pt x="3" y="12"/>
                    <a:pt x="5" y="13"/>
                  </a:cubicBezTo>
                  <a:cubicBezTo>
                    <a:pt x="8" y="17"/>
                    <a:pt x="11" y="21"/>
                    <a:pt x="1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EDA60C5-4A98-E441-B077-B8E2FB36E0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6676" y="529060"/>
              <a:ext cx="474663" cy="533400"/>
            </a:xfrm>
            <a:custGeom>
              <a:avLst/>
              <a:gdLst>
                <a:gd name="T0" fmla="*/ 120 w 126"/>
                <a:gd name="T1" fmla="*/ 50 h 141"/>
                <a:gd name="T2" fmla="*/ 114 w 126"/>
                <a:gd name="T3" fmla="*/ 33 h 141"/>
                <a:gd name="T4" fmla="*/ 105 w 126"/>
                <a:gd name="T5" fmla="*/ 32 h 141"/>
                <a:gd name="T6" fmla="*/ 79 w 126"/>
                <a:gd name="T7" fmla="*/ 40 h 141"/>
                <a:gd name="T8" fmla="*/ 86 w 126"/>
                <a:gd name="T9" fmla="*/ 19 h 141"/>
                <a:gd name="T10" fmla="*/ 82 w 126"/>
                <a:gd name="T11" fmla="*/ 1 h 141"/>
                <a:gd name="T12" fmla="*/ 67 w 126"/>
                <a:gd name="T13" fmla="*/ 30 h 141"/>
                <a:gd name="T14" fmla="*/ 46 w 126"/>
                <a:gd name="T15" fmla="*/ 34 h 141"/>
                <a:gd name="T16" fmla="*/ 48 w 126"/>
                <a:gd name="T17" fmla="*/ 44 h 141"/>
                <a:gd name="T18" fmla="*/ 50 w 126"/>
                <a:gd name="T19" fmla="*/ 52 h 141"/>
                <a:gd name="T20" fmla="*/ 60 w 126"/>
                <a:gd name="T21" fmla="*/ 54 h 141"/>
                <a:gd name="T22" fmla="*/ 43 w 126"/>
                <a:gd name="T23" fmla="*/ 66 h 141"/>
                <a:gd name="T24" fmla="*/ 46 w 126"/>
                <a:gd name="T25" fmla="*/ 72 h 141"/>
                <a:gd name="T26" fmla="*/ 37 w 126"/>
                <a:gd name="T27" fmla="*/ 90 h 141"/>
                <a:gd name="T28" fmla="*/ 53 w 126"/>
                <a:gd name="T29" fmla="*/ 79 h 141"/>
                <a:gd name="T30" fmla="*/ 62 w 126"/>
                <a:gd name="T31" fmla="*/ 90 h 141"/>
                <a:gd name="T32" fmla="*/ 79 w 126"/>
                <a:gd name="T33" fmla="*/ 90 h 141"/>
                <a:gd name="T34" fmla="*/ 73 w 126"/>
                <a:gd name="T35" fmla="*/ 94 h 141"/>
                <a:gd name="T36" fmla="*/ 37 w 126"/>
                <a:gd name="T37" fmla="*/ 113 h 141"/>
                <a:gd name="T38" fmla="*/ 0 w 126"/>
                <a:gd name="T39" fmla="*/ 135 h 141"/>
                <a:gd name="T40" fmla="*/ 0 w 126"/>
                <a:gd name="T41" fmla="*/ 139 h 141"/>
                <a:gd name="T42" fmla="*/ 68 w 126"/>
                <a:gd name="T43" fmla="*/ 111 h 141"/>
                <a:gd name="T44" fmla="*/ 85 w 126"/>
                <a:gd name="T45" fmla="*/ 98 h 141"/>
                <a:gd name="T46" fmla="*/ 83 w 126"/>
                <a:gd name="T47" fmla="*/ 104 h 141"/>
                <a:gd name="T48" fmla="*/ 75 w 126"/>
                <a:gd name="T49" fmla="*/ 114 h 141"/>
                <a:gd name="T50" fmla="*/ 61 w 126"/>
                <a:gd name="T51" fmla="*/ 127 h 141"/>
                <a:gd name="T52" fmla="*/ 78 w 126"/>
                <a:gd name="T53" fmla="*/ 124 h 141"/>
                <a:gd name="T54" fmla="*/ 92 w 126"/>
                <a:gd name="T55" fmla="*/ 116 h 141"/>
                <a:gd name="T56" fmla="*/ 100 w 126"/>
                <a:gd name="T57" fmla="*/ 87 h 141"/>
                <a:gd name="T58" fmla="*/ 100 w 126"/>
                <a:gd name="T59" fmla="*/ 78 h 141"/>
                <a:gd name="T60" fmla="*/ 81 w 126"/>
                <a:gd name="T61" fmla="*/ 80 h 141"/>
                <a:gd name="T62" fmla="*/ 75 w 126"/>
                <a:gd name="T63" fmla="*/ 63 h 141"/>
                <a:gd name="T64" fmla="*/ 68 w 126"/>
                <a:gd name="T65" fmla="*/ 74 h 141"/>
                <a:gd name="T66" fmla="*/ 76 w 126"/>
                <a:gd name="T67" fmla="*/ 48 h 141"/>
                <a:gd name="T68" fmla="*/ 86 w 126"/>
                <a:gd name="T69" fmla="*/ 7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41">
                  <a:moveTo>
                    <a:pt x="100" y="78"/>
                  </a:moveTo>
                  <a:cubicBezTo>
                    <a:pt x="106" y="69"/>
                    <a:pt x="115" y="61"/>
                    <a:pt x="120" y="50"/>
                  </a:cubicBezTo>
                  <a:cubicBezTo>
                    <a:pt x="121" y="47"/>
                    <a:pt x="126" y="39"/>
                    <a:pt x="123" y="35"/>
                  </a:cubicBezTo>
                  <a:cubicBezTo>
                    <a:pt x="121" y="33"/>
                    <a:pt x="117" y="34"/>
                    <a:pt x="114" y="33"/>
                  </a:cubicBezTo>
                  <a:cubicBezTo>
                    <a:pt x="113" y="33"/>
                    <a:pt x="112" y="31"/>
                    <a:pt x="111" y="31"/>
                  </a:cubicBezTo>
                  <a:cubicBezTo>
                    <a:pt x="109" y="30"/>
                    <a:pt x="106" y="32"/>
                    <a:pt x="105" y="32"/>
                  </a:cubicBezTo>
                  <a:cubicBezTo>
                    <a:pt x="100" y="34"/>
                    <a:pt x="95" y="35"/>
                    <a:pt x="90" y="37"/>
                  </a:cubicBezTo>
                  <a:cubicBezTo>
                    <a:pt x="88" y="38"/>
                    <a:pt x="81" y="41"/>
                    <a:pt x="79" y="40"/>
                  </a:cubicBezTo>
                  <a:cubicBezTo>
                    <a:pt x="78" y="40"/>
                    <a:pt x="78" y="39"/>
                    <a:pt x="77" y="39"/>
                  </a:cubicBezTo>
                  <a:cubicBezTo>
                    <a:pt x="78" y="31"/>
                    <a:pt x="84" y="26"/>
                    <a:pt x="86" y="19"/>
                  </a:cubicBezTo>
                  <a:cubicBezTo>
                    <a:pt x="87" y="17"/>
                    <a:pt x="90" y="12"/>
                    <a:pt x="88" y="10"/>
                  </a:cubicBezTo>
                  <a:cubicBezTo>
                    <a:pt x="88" y="6"/>
                    <a:pt x="84" y="3"/>
                    <a:pt x="82" y="1"/>
                  </a:cubicBezTo>
                  <a:cubicBezTo>
                    <a:pt x="81" y="0"/>
                    <a:pt x="78" y="1"/>
                    <a:pt x="78" y="3"/>
                  </a:cubicBezTo>
                  <a:cubicBezTo>
                    <a:pt x="78" y="14"/>
                    <a:pt x="73" y="26"/>
                    <a:pt x="67" y="30"/>
                  </a:cubicBezTo>
                  <a:cubicBezTo>
                    <a:pt x="65" y="31"/>
                    <a:pt x="63" y="31"/>
                    <a:pt x="60" y="32"/>
                  </a:cubicBezTo>
                  <a:cubicBezTo>
                    <a:pt x="56" y="33"/>
                    <a:pt x="51" y="38"/>
                    <a:pt x="46" y="34"/>
                  </a:cubicBezTo>
                  <a:cubicBezTo>
                    <a:pt x="44" y="34"/>
                    <a:pt x="43" y="34"/>
                    <a:pt x="42" y="35"/>
                  </a:cubicBezTo>
                  <a:cubicBezTo>
                    <a:pt x="42" y="40"/>
                    <a:pt x="45" y="43"/>
                    <a:pt x="48" y="44"/>
                  </a:cubicBezTo>
                  <a:cubicBezTo>
                    <a:pt x="49" y="45"/>
                    <a:pt x="52" y="45"/>
                    <a:pt x="55" y="44"/>
                  </a:cubicBezTo>
                  <a:cubicBezTo>
                    <a:pt x="54" y="48"/>
                    <a:pt x="52" y="51"/>
                    <a:pt x="50" y="52"/>
                  </a:cubicBezTo>
                  <a:cubicBezTo>
                    <a:pt x="50" y="54"/>
                    <a:pt x="50" y="55"/>
                    <a:pt x="50" y="56"/>
                  </a:cubicBezTo>
                  <a:cubicBezTo>
                    <a:pt x="55" y="57"/>
                    <a:pt x="56" y="54"/>
                    <a:pt x="60" y="54"/>
                  </a:cubicBezTo>
                  <a:cubicBezTo>
                    <a:pt x="59" y="59"/>
                    <a:pt x="55" y="61"/>
                    <a:pt x="53" y="65"/>
                  </a:cubicBezTo>
                  <a:cubicBezTo>
                    <a:pt x="50" y="66"/>
                    <a:pt x="46" y="66"/>
                    <a:pt x="43" y="66"/>
                  </a:cubicBezTo>
                  <a:cubicBezTo>
                    <a:pt x="43" y="66"/>
                    <a:pt x="43" y="67"/>
                    <a:pt x="43" y="67"/>
                  </a:cubicBezTo>
                  <a:cubicBezTo>
                    <a:pt x="43" y="70"/>
                    <a:pt x="44" y="71"/>
                    <a:pt x="46" y="72"/>
                  </a:cubicBezTo>
                  <a:cubicBezTo>
                    <a:pt x="45" y="77"/>
                    <a:pt x="41" y="80"/>
                    <a:pt x="39" y="84"/>
                  </a:cubicBezTo>
                  <a:cubicBezTo>
                    <a:pt x="38" y="85"/>
                    <a:pt x="35" y="87"/>
                    <a:pt x="37" y="90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4" y="87"/>
                    <a:pt x="51" y="85"/>
                    <a:pt x="53" y="79"/>
                  </a:cubicBezTo>
                  <a:cubicBezTo>
                    <a:pt x="60" y="79"/>
                    <a:pt x="60" y="81"/>
                    <a:pt x="64" y="83"/>
                  </a:cubicBezTo>
                  <a:cubicBezTo>
                    <a:pt x="64" y="86"/>
                    <a:pt x="63" y="88"/>
                    <a:pt x="62" y="90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7" y="94"/>
                    <a:pt x="75" y="87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2"/>
                    <a:pt x="76" y="93"/>
                    <a:pt x="73" y="94"/>
                  </a:cubicBezTo>
                  <a:cubicBezTo>
                    <a:pt x="69" y="97"/>
                    <a:pt x="63" y="99"/>
                    <a:pt x="58" y="101"/>
                  </a:cubicBezTo>
                  <a:cubicBezTo>
                    <a:pt x="51" y="105"/>
                    <a:pt x="43" y="109"/>
                    <a:pt x="37" y="113"/>
                  </a:cubicBezTo>
                  <a:cubicBezTo>
                    <a:pt x="35" y="114"/>
                    <a:pt x="33" y="114"/>
                    <a:pt x="31" y="115"/>
                  </a:cubicBezTo>
                  <a:cubicBezTo>
                    <a:pt x="21" y="121"/>
                    <a:pt x="11" y="129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7"/>
                    <a:pt x="0" y="138"/>
                    <a:pt x="0" y="139"/>
                  </a:cubicBezTo>
                  <a:cubicBezTo>
                    <a:pt x="14" y="141"/>
                    <a:pt x="24" y="135"/>
                    <a:pt x="34" y="132"/>
                  </a:cubicBezTo>
                  <a:cubicBezTo>
                    <a:pt x="46" y="127"/>
                    <a:pt x="58" y="118"/>
                    <a:pt x="68" y="111"/>
                  </a:cubicBezTo>
                  <a:cubicBezTo>
                    <a:pt x="71" y="109"/>
                    <a:pt x="74" y="104"/>
                    <a:pt x="77" y="102"/>
                  </a:cubicBezTo>
                  <a:cubicBezTo>
                    <a:pt x="80" y="100"/>
                    <a:pt x="82" y="100"/>
                    <a:pt x="85" y="98"/>
                  </a:cubicBezTo>
                  <a:cubicBezTo>
                    <a:pt x="85" y="98"/>
                    <a:pt x="86" y="98"/>
                    <a:pt x="87" y="98"/>
                  </a:cubicBezTo>
                  <a:cubicBezTo>
                    <a:pt x="86" y="101"/>
                    <a:pt x="84" y="102"/>
                    <a:pt x="83" y="104"/>
                  </a:cubicBezTo>
                  <a:cubicBezTo>
                    <a:pt x="83" y="105"/>
                    <a:pt x="82" y="106"/>
                    <a:pt x="82" y="107"/>
                  </a:cubicBezTo>
                  <a:cubicBezTo>
                    <a:pt x="79" y="109"/>
                    <a:pt x="77" y="111"/>
                    <a:pt x="75" y="114"/>
                  </a:cubicBezTo>
                  <a:cubicBezTo>
                    <a:pt x="74" y="115"/>
                    <a:pt x="73" y="117"/>
                    <a:pt x="71" y="118"/>
                  </a:cubicBezTo>
                  <a:cubicBezTo>
                    <a:pt x="68" y="121"/>
                    <a:pt x="64" y="124"/>
                    <a:pt x="61" y="127"/>
                  </a:cubicBezTo>
                  <a:cubicBezTo>
                    <a:pt x="61" y="128"/>
                    <a:pt x="61" y="130"/>
                    <a:pt x="62" y="132"/>
                  </a:cubicBezTo>
                  <a:cubicBezTo>
                    <a:pt x="69" y="131"/>
                    <a:pt x="73" y="126"/>
                    <a:pt x="78" y="124"/>
                  </a:cubicBezTo>
                  <a:cubicBezTo>
                    <a:pt x="81" y="123"/>
                    <a:pt x="84" y="122"/>
                    <a:pt x="87" y="121"/>
                  </a:cubicBezTo>
                  <a:cubicBezTo>
                    <a:pt x="89" y="119"/>
                    <a:pt x="90" y="117"/>
                    <a:pt x="92" y="116"/>
                  </a:cubicBezTo>
                  <a:cubicBezTo>
                    <a:pt x="101" y="109"/>
                    <a:pt x="108" y="105"/>
                    <a:pt x="107" y="89"/>
                  </a:cubicBezTo>
                  <a:cubicBezTo>
                    <a:pt x="104" y="88"/>
                    <a:pt x="101" y="88"/>
                    <a:pt x="100" y="87"/>
                  </a:cubicBezTo>
                  <a:cubicBezTo>
                    <a:pt x="97" y="87"/>
                    <a:pt x="93" y="87"/>
                    <a:pt x="90" y="87"/>
                  </a:cubicBezTo>
                  <a:cubicBezTo>
                    <a:pt x="92" y="82"/>
                    <a:pt x="97" y="82"/>
                    <a:pt x="100" y="78"/>
                  </a:cubicBezTo>
                  <a:close/>
                  <a:moveTo>
                    <a:pt x="86" y="72"/>
                  </a:moveTo>
                  <a:cubicBezTo>
                    <a:pt x="84" y="75"/>
                    <a:pt x="83" y="77"/>
                    <a:pt x="81" y="80"/>
                  </a:cubicBezTo>
                  <a:cubicBezTo>
                    <a:pt x="80" y="80"/>
                    <a:pt x="80" y="80"/>
                    <a:pt x="79" y="79"/>
                  </a:cubicBezTo>
                  <a:cubicBezTo>
                    <a:pt x="78" y="73"/>
                    <a:pt x="77" y="68"/>
                    <a:pt x="75" y="63"/>
                  </a:cubicBezTo>
                  <a:cubicBezTo>
                    <a:pt x="74" y="63"/>
                    <a:pt x="73" y="63"/>
                    <a:pt x="72" y="64"/>
                  </a:cubicBezTo>
                  <a:cubicBezTo>
                    <a:pt x="69" y="66"/>
                    <a:pt x="71" y="72"/>
                    <a:pt x="68" y="74"/>
                  </a:cubicBezTo>
                  <a:cubicBezTo>
                    <a:pt x="66" y="76"/>
                    <a:pt x="63" y="71"/>
                    <a:pt x="62" y="70"/>
                  </a:cubicBezTo>
                  <a:cubicBezTo>
                    <a:pt x="63" y="61"/>
                    <a:pt x="72" y="54"/>
                    <a:pt x="76" y="48"/>
                  </a:cubicBezTo>
                  <a:cubicBezTo>
                    <a:pt x="85" y="48"/>
                    <a:pt x="91" y="52"/>
                    <a:pt x="99" y="52"/>
                  </a:cubicBezTo>
                  <a:cubicBezTo>
                    <a:pt x="98" y="63"/>
                    <a:pt x="90" y="66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31BDD9C-BF42-3A4D-8168-BA9C51358A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0164" y="867197"/>
              <a:ext cx="71438" cy="120650"/>
            </a:xfrm>
            <a:custGeom>
              <a:avLst/>
              <a:gdLst>
                <a:gd name="T0" fmla="*/ 2 w 19"/>
                <a:gd name="T1" fmla="*/ 24 h 32"/>
                <a:gd name="T2" fmla="*/ 7 w 19"/>
                <a:gd name="T3" fmla="*/ 32 h 32"/>
                <a:gd name="T4" fmla="*/ 12 w 19"/>
                <a:gd name="T5" fmla="*/ 32 h 32"/>
                <a:gd name="T6" fmla="*/ 18 w 19"/>
                <a:gd name="T7" fmla="*/ 19 h 32"/>
                <a:gd name="T8" fmla="*/ 5 w 19"/>
                <a:gd name="T9" fmla="*/ 0 h 32"/>
                <a:gd name="T10" fmla="*/ 1 w 19"/>
                <a:gd name="T11" fmla="*/ 0 h 32"/>
                <a:gd name="T12" fmla="*/ 2 w 19"/>
                <a:gd name="T13" fmla="*/ 15 h 32"/>
                <a:gd name="T14" fmla="*/ 2 w 19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2" y="24"/>
                  </a:moveTo>
                  <a:cubicBezTo>
                    <a:pt x="3" y="26"/>
                    <a:pt x="6" y="29"/>
                    <a:pt x="7" y="32"/>
                  </a:cubicBezTo>
                  <a:cubicBezTo>
                    <a:pt x="9" y="32"/>
                    <a:pt x="10" y="32"/>
                    <a:pt x="12" y="32"/>
                  </a:cubicBezTo>
                  <a:cubicBezTo>
                    <a:pt x="15" y="29"/>
                    <a:pt x="17" y="25"/>
                    <a:pt x="18" y="19"/>
                  </a:cubicBezTo>
                  <a:cubicBezTo>
                    <a:pt x="19" y="14"/>
                    <a:pt x="9" y="1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3"/>
                    <a:pt x="2" y="12"/>
                    <a:pt x="2" y="15"/>
                  </a:cubicBezTo>
                  <a:cubicBezTo>
                    <a:pt x="2" y="18"/>
                    <a:pt x="2" y="21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7F6E079-E624-D249-970A-A0C5A96824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0001" y="1051347"/>
              <a:ext cx="398463" cy="265113"/>
            </a:xfrm>
            <a:custGeom>
              <a:avLst/>
              <a:gdLst>
                <a:gd name="T0" fmla="*/ 87 w 106"/>
                <a:gd name="T1" fmla="*/ 0 h 70"/>
                <a:gd name="T2" fmla="*/ 63 w 106"/>
                <a:gd name="T3" fmla="*/ 7 h 70"/>
                <a:gd name="T4" fmla="*/ 38 w 106"/>
                <a:gd name="T5" fmla="*/ 16 h 70"/>
                <a:gd name="T6" fmla="*/ 22 w 106"/>
                <a:gd name="T7" fmla="*/ 24 h 70"/>
                <a:gd name="T8" fmla="*/ 17 w 106"/>
                <a:gd name="T9" fmla="*/ 25 h 70"/>
                <a:gd name="T10" fmla="*/ 10 w 106"/>
                <a:gd name="T11" fmla="*/ 29 h 70"/>
                <a:gd name="T12" fmla="*/ 4 w 106"/>
                <a:gd name="T13" fmla="*/ 30 h 70"/>
                <a:gd name="T14" fmla="*/ 0 w 106"/>
                <a:gd name="T15" fmla="*/ 35 h 70"/>
                <a:gd name="T16" fmla="*/ 6 w 106"/>
                <a:gd name="T17" fmla="*/ 49 h 70"/>
                <a:gd name="T18" fmla="*/ 7 w 106"/>
                <a:gd name="T19" fmla="*/ 52 h 70"/>
                <a:gd name="T20" fmla="*/ 10 w 106"/>
                <a:gd name="T21" fmla="*/ 54 h 70"/>
                <a:gd name="T22" fmla="*/ 20 w 106"/>
                <a:gd name="T23" fmla="*/ 51 h 70"/>
                <a:gd name="T24" fmla="*/ 41 w 106"/>
                <a:gd name="T25" fmla="*/ 37 h 70"/>
                <a:gd name="T26" fmla="*/ 51 w 106"/>
                <a:gd name="T27" fmla="*/ 32 h 70"/>
                <a:gd name="T28" fmla="*/ 59 w 106"/>
                <a:gd name="T29" fmla="*/ 31 h 70"/>
                <a:gd name="T30" fmla="*/ 69 w 106"/>
                <a:gd name="T31" fmla="*/ 28 h 70"/>
                <a:gd name="T32" fmla="*/ 71 w 106"/>
                <a:gd name="T33" fmla="*/ 31 h 70"/>
                <a:gd name="T34" fmla="*/ 70 w 106"/>
                <a:gd name="T35" fmla="*/ 40 h 70"/>
                <a:gd name="T36" fmla="*/ 72 w 106"/>
                <a:gd name="T37" fmla="*/ 47 h 70"/>
                <a:gd name="T38" fmla="*/ 69 w 106"/>
                <a:gd name="T39" fmla="*/ 51 h 70"/>
                <a:gd name="T40" fmla="*/ 54 w 106"/>
                <a:gd name="T41" fmla="*/ 56 h 70"/>
                <a:gd name="T42" fmla="*/ 44 w 106"/>
                <a:gd name="T43" fmla="*/ 56 h 70"/>
                <a:gd name="T44" fmla="*/ 43 w 106"/>
                <a:gd name="T45" fmla="*/ 56 h 70"/>
                <a:gd name="T46" fmla="*/ 44 w 106"/>
                <a:gd name="T47" fmla="*/ 60 h 70"/>
                <a:gd name="T48" fmla="*/ 52 w 106"/>
                <a:gd name="T49" fmla="*/ 63 h 70"/>
                <a:gd name="T50" fmla="*/ 67 w 106"/>
                <a:gd name="T51" fmla="*/ 67 h 70"/>
                <a:gd name="T52" fmla="*/ 71 w 106"/>
                <a:gd name="T53" fmla="*/ 63 h 70"/>
                <a:gd name="T54" fmla="*/ 80 w 106"/>
                <a:gd name="T55" fmla="*/ 62 h 70"/>
                <a:gd name="T56" fmla="*/ 83 w 106"/>
                <a:gd name="T57" fmla="*/ 56 h 70"/>
                <a:gd name="T58" fmla="*/ 86 w 106"/>
                <a:gd name="T59" fmla="*/ 49 h 70"/>
                <a:gd name="T60" fmla="*/ 85 w 106"/>
                <a:gd name="T61" fmla="*/ 42 h 70"/>
                <a:gd name="T62" fmla="*/ 84 w 106"/>
                <a:gd name="T63" fmla="*/ 37 h 70"/>
                <a:gd name="T64" fmla="*/ 80 w 106"/>
                <a:gd name="T65" fmla="*/ 25 h 70"/>
                <a:gd name="T66" fmla="*/ 81 w 106"/>
                <a:gd name="T67" fmla="*/ 23 h 70"/>
                <a:gd name="T68" fmla="*/ 97 w 106"/>
                <a:gd name="T69" fmla="*/ 21 h 70"/>
                <a:gd name="T70" fmla="*/ 104 w 106"/>
                <a:gd name="T71" fmla="*/ 15 h 70"/>
                <a:gd name="T72" fmla="*/ 106 w 106"/>
                <a:gd name="T73" fmla="*/ 9 h 70"/>
                <a:gd name="T74" fmla="*/ 103 w 106"/>
                <a:gd name="T75" fmla="*/ 2 h 70"/>
                <a:gd name="T76" fmla="*/ 87 w 106"/>
                <a:gd name="T7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70">
                  <a:moveTo>
                    <a:pt x="87" y="0"/>
                  </a:moveTo>
                  <a:cubicBezTo>
                    <a:pt x="83" y="4"/>
                    <a:pt x="69" y="4"/>
                    <a:pt x="63" y="7"/>
                  </a:cubicBezTo>
                  <a:cubicBezTo>
                    <a:pt x="55" y="10"/>
                    <a:pt x="47" y="13"/>
                    <a:pt x="38" y="16"/>
                  </a:cubicBezTo>
                  <a:cubicBezTo>
                    <a:pt x="33" y="19"/>
                    <a:pt x="27" y="22"/>
                    <a:pt x="22" y="24"/>
                  </a:cubicBezTo>
                  <a:cubicBezTo>
                    <a:pt x="20" y="24"/>
                    <a:pt x="19" y="25"/>
                    <a:pt x="17" y="25"/>
                  </a:cubicBezTo>
                  <a:cubicBezTo>
                    <a:pt x="15" y="26"/>
                    <a:pt x="13" y="28"/>
                    <a:pt x="10" y="29"/>
                  </a:cubicBezTo>
                  <a:cubicBezTo>
                    <a:pt x="8" y="30"/>
                    <a:pt x="6" y="30"/>
                    <a:pt x="4" y="30"/>
                  </a:cubicBezTo>
                  <a:cubicBezTo>
                    <a:pt x="2" y="31"/>
                    <a:pt x="1" y="33"/>
                    <a:pt x="0" y="35"/>
                  </a:cubicBezTo>
                  <a:cubicBezTo>
                    <a:pt x="0" y="42"/>
                    <a:pt x="4" y="45"/>
                    <a:pt x="6" y="49"/>
                  </a:cubicBezTo>
                  <a:cubicBezTo>
                    <a:pt x="6" y="50"/>
                    <a:pt x="6" y="51"/>
                    <a:pt x="7" y="52"/>
                  </a:cubicBezTo>
                  <a:cubicBezTo>
                    <a:pt x="7" y="53"/>
                    <a:pt x="9" y="54"/>
                    <a:pt x="10" y="54"/>
                  </a:cubicBezTo>
                  <a:cubicBezTo>
                    <a:pt x="14" y="54"/>
                    <a:pt x="18" y="52"/>
                    <a:pt x="20" y="51"/>
                  </a:cubicBezTo>
                  <a:cubicBezTo>
                    <a:pt x="28" y="47"/>
                    <a:pt x="34" y="41"/>
                    <a:pt x="41" y="37"/>
                  </a:cubicBezTo>
                  <a:cubicBezTo>
                    <a:pt x="44" y="35"/>
                    <a:pt x="48" y="33"/>
                    <a:pt x="51" y="32"/>
                  </a:cubicBezTo>
                  <a:cubicBezTo>
                    <a:pt x="54" y="31"/>
                    <a:pt x="56" y="32"/>
                    <a:pt x="59" y="31"/>
                  </a:cubicBezTo>
                  <a:cubicBezTo>
                    <a:pt x="64" y="29"/>
                    <a:pt x="62" y="26"/>
                    <a:pt x="69" y="28"/>
                  </a:cubicBezTo>
                  <a:cubicBezTo>
                    <a:pt x="70" y="29"/>
                    <a:pt x="71" y="30"/>
                    <a:pt x="71" y="31"/>
                  </a:cubicBezTo>
                  <a:cubicBezTo>
                    <a:pt x="72" y="34"/>
                    <a:pt x="70" y="38"/>
                    <a:pt x="70" y="40"/>
                  </a:cubicBezTo>
                  <a:cubicBezTo>
                    <a:pt x="71" y="43"/>
                    <a:pt x="72" y="43"/>
                    <a:pt x="72" y="47"/>
                  </a:cubicBezTo>
                  <a:cubicBezTo>
                    <a:pt x="71" y="48"/>
                    <a:pt x="70" y="50"/>
                    <a:pt x="69" y="51"/>
                  </a:cubicBezTo>
                  <a:cubicBezTo>
                    <a:pt x="65" y="54"/>
                    <a:pt x="59" y="55"/>
                    <a:pt x="54" y="56"/>
                  </a:cubicBezTo>
                  <a:cubicBezTo>
                    <a:pt x="51" y="57"/>
                    <a:pt x="46" y="55"/>
                    <a:pt x="44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8"/>
                    <a:pt x="43" y="59"/>
                    <a:pt x="44" y="60"/>
                  </a:cubicBezTo>
                  <a:cubicBezTo>
                    <a:pt x="45" y="64"/>
                    <a:pt x="47" y="62"/>
                    <a:pt x="52" y="63"/>
                  </a:cubicBezTo>
                  <a:cubicBezTo>
                    <a:pt x="56" y="65"/>
                    <a:pt x="60" y="70"/>
                    <a:pt x="67" y="67"/>
                  </a:cubicBezTo>
                  <a:cubicBezTo>
                    <a:pt x="68" y="66"/>
                    <a:pt x="69" y="64"/>
                    <a:pt x="71" y="63"/>
                  </a:cubicBezTo>
                  <a:cubicBezTo>
                    <a:pt x="74" y="62"/>
                    <a:pt x="77" y="64"/>
                    <a:pt x="80" y="62"/>
                  </a:cubicBezTo>
                  <a:cubicBezTo>
                    <a:pt x="82" y="61"/>
                    <a:pt x="82" y="58"/>
                    <a:pt x="83" y="56"/>
                  </a:cubicBezTo>
                  <a:cubicBezTo>
                    <a:pt x="84" y="54"/>
                    <a:pt x="86" y="52"/>
                    <a:pt x="86" y="49"/>
                  </a:cubicBezTo>
                  <a:cubicBezTo>
                    <a:pt x="87" y="46"/>
                    <a:pt x="85" y="44"/>
                    <a:pt x="85" y="42"/>
                  </a:cubicBezTo>
                  <a:cubicBezTo>
                    <a:pt x="84" y="40"/>
                    <a:pt x="84" y="39"/>
                    <a:pt x="84" y="37"/>
                  </a:cubicBezTo>
                  <a:cubicBezTo>
                    <a:pt x="82" y="33"/>
                    <a:pt x="80" y="31"/>
                    <a:pt x="80" y="25"/>
                  </a:cubicBezTo>
                  <a:cubicBezTo>
                    <a:pt x="79" y="24"/>
                    <a:pt x="80" y="23"/>
                    <a:pt x="81" y="23"/>
                  </a:cubicBezTo>
                  <a:cubicBezTo>
                    <a:pt x="86" y="22"/>
                    <a:pt x="91" y="21"/>
                    <a:pt x="97" y="21"/>
                  </a:cubicBezTo>
                  <a:cubicBezTo>
                    <a:pt x="99" y="19"/>
                    <a:pt x="102" y="17"/>
                    <a:pt x="104" y="15"/>
                  </a:cubicBezTo>
                  <a:cubicBezTo>
                    <a:pt x="105" y="13"/>
                    <a:pt x="105" y="10"/>
                    <a:pt x="106" y="9"/>
                  </a:cubicBezTo>
                  <a:cubicBezTo>
                    <a:pt x="106" y="5"/>
                    <a:pt x="104" y="4"/>
                    <a:pt x="103" y="2"/>
                  </a:cubicBezTo>
                  <a:cubicBezTo>
                    <a:pt x="96" y="2"/>
                    <a:pt x="93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B71381A-3E71-E141-921B-8708A0E43E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0376" y="624310"/>
              <a:ext cx="557213" cy="593725"/>
            </a:xfrm>
            <a:custGeom>
              <a:avLst/>
              <a:gdLst>
                <a:gd name="T0" fmla="*/ 143 w 148"/>
                <a:gd name="T1" fmla="*/ 58 h 157"/>
                <a:gd name="T2" fmla="*/ 146 w 148"/>
                <a:gd name="T3" fmla="*/ 53 h 157"/>
                <a:gd name="T4" fmla="*/ 145 w 148"/>
                <a:gd name="T5" fmla="*/ 47 h 157"/>
                <a:gd name="T6" fmla="*/ 119 w 148"/>
                <a:gd name="T7" fmla="*/ 62 h 157"/>
                <a:gd name="T8" fmla="*/ 106 w 148"/>
                <a:gd name="T9" fmla="*/ 70 h 157"/>
                <a:gd name="T10" fmla="*/ 106 w 148"/>
                <a:gd name="T11" fmla="*/ 70 h 157"/>
                <a:gd name="T12" fmla="*/ 105 w 148"/>
                <a:gd name="T13" fmla="*/ 40 h 157"/>
                <a:gd name="T14" fmla="*/ 105 w 148"/>
                <a:gd name="T15" fmla="*/ 29 h 157"/>
                <a:gd name="T16" fmla="*/ 107 w 148"/>
                <a:gd name="T17" fmla="*/ 26 h 157"/>
                <a:gd name="T18" fmla="*/ 106 w 148"/>
                <a:gd name="T19" fmla="*/ 14 h 157"/>
                <a:gd name="T20" fmla="*/ 96 w 148"/>
                <a:gd name="T21" fmla="*/ 7 h 157"/>
                <a:gd name="T22" fmla="*/ 90 w 148"/>
                <a:gd name="T23" fmla="*/ 2 h 157"/>
                <a:gd name="T24" fmla="*/ 79 w 148"/>
                <a:gd name="T25" fmla="*/ 0 h 157"/>
                <a:gd name="T26" fmla="*/ 75 w 148"/>
                <a:gd name="T27" fmla="*/ 2 h 157"/>
                <a:gd name="T28" fmla="*/ 84 w 148"/>
                <a:gd name="T29" fmla="*/ 33 h 157"/>
                <a:gd name="T30" fmla="*/ 85 w 148"/>
                <a:gd name="T31" fmla="*/ 66 h 157"/>
                <a:gd name="T32" fmla="*/ 82 w 148"/>
                <a:gd name="T33" fmla="*/ 84 h 157"/>
                <a:gd name="T34" fmla="*/ 63 w 148"/>
                <a:gd name="T35" fmla="*/ 93 h 157"/>
                <a:gd name="T36" fmla="*/ 53 w 148"/>
                <a:gd name="T37" fmla="*/ 97 h 157"/>
                <a:gd name="T38" fmla="*/ 42 w 148"/>
                <a:gd name="T39" fmla="*/ 100 h 157"/>
                <a:gd name="T40" fmla="*/ 24 w 148"/>
                <a:gd name="T41" fmla="*/ 110 h 157"/>
                <a:gd name="T42" fmla="*/ 19 w 148"/>
                <a:gd name="T43" fmla="*/ 111 h 157"/>
                <a:gd name="T44" fmla="*/ 12 w 148"/>
                <a:gd name="T45" fmla="*/ 114 h 157"/>
                <a:gd name="T46" fmla="*/ 9 w 148"/>
                <a:gd name="T47" fmla="*/ 114 h 157"/>
                <a:gd name="T48" fmla="*/ 4 w 148"/>
                <a:gd name="T49" fmla="*/ 108 h 157"/>
                <a:gd name="T50" fmla="*/ 2 w 148"/>
                <a:gd name="T51" fmla="*/ 107 h 157"/>
                <a:gd name="T52" fmla="*/ 1 w 148"/>
                <a:gd name="T53" fmla="*/ 109 h 157"/>
                <a:gd name="T54" fmla="*/ 6 w 148"/>
                <a:gd name="T55" fmla="*/ 134 h 157"/>
                <a:gd name="T56" fmla="*/ 36 w 148"/>
                <a:gd name="T57" fmla="*/ 125 h 157"/>
                <a:gd name="T58" fmla="*/ 47 w 148"/>
                <a:gd name="T59" fmla="*/ 119 h 157"/>
                <a:gd name="T60" fmla="*/ 55 w 148"/>
                <a:gd name="T61" fmla="*/ 112 h 157"/>
                <a:gd name="T62" fmla="*/ 59 w 148"/>
                <a:gd name="T63" fmla="*/ 111 h 157"/>
                <a:gd name="T64" fmla="*/ 78 w 148"/>
                <a:gd name="T65" fmla="*/ 105 h 157"/>
                <a:gd name="T66" fmla="*/ 57 w 148"/>
                <a:gd name="T67" fmla="*/ 140 h 157"/>
                <a:gd name="T68" fmla="*/ 52 w 148"/>
                <a:gd name="T69" fmla="*/ 142 h 157"/>
                <a:gd name="T70" fmla="*/ 47 w 148"/>
                <a:gd name="T71" fmla="*/ 145 h 157"/>
                <a:gd name="T72" fmla="*/ 44 w 148"/>
                <a:gd name="T73" fmla="*/ 145 h 157"/>
                <a:gd name="T74" fmla="*/ 37 w 148"/>
                <a:gd name="T75" fmla="*/ 149 h 157"/>
                <a:gd name="T76" fmla="*/ 33 w 148"/>
                <a:gd name="T77" fmla="*/ 156 h 157"/>
                <a:gd name="T78" fmla="*/ 33 w 148"/>
                <a:gd name="T79" fmla="*/ 157 h 157"/>
                <a:gd name="T80" fmla="*/ 83 w 148"/>
                <a:gd name="T81" fmla="*/ 136 h 157"/>
                <a:gd name="T82" fmla="*/ 97 w 148"/>
                <a:gd name="T83" fmla="*/ 123 h 157"/>
                <a:gd name="T84" fmla="*/ 103 w 148"/>
                <a:gd name="T85" fmla="*/ 99 h 157"/>
                <a:gd name="T86" fmla="*/ 105 w 148"/>
                <a:gd name="T87" fmla="*/ 89 h 157"/>
                <a:gd name="T88" fmla="*/ 115 w 148"/>
                <a:gd name="T89" fmla="*/ 82 h 157"/>
                <a:gd name="T90" fmla="*/ 121 w 148"/>
                <a:gd name="T91" fmla="*/ 76 h 157"/>
                <a:gd name="T92" fmla="*/ 135 w 148"/>
                <a:gd name="T93" fmla="*/ 66 h 157"/>
                <a:gd name="T94" fmla="*/ 143 w 148"/>
                <a:gd name="T95" fmla="*/ 5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57">
                  <a:moveTo>
                    <a:pt x="143" y="58"/>
                  </a:moveTo>
                  <a:cubicBezTo>
                    <a:pt x="144" y="56"/>
                    <a:pt x="144" y="54"/>
                    <a:pt x="146" y="53"/>
                  </a:cubicBezTo>
                  <a:cubicBezTo>
                    <a:pt x="148" y="52"/>
                    <a:pt x="146" y="47"/>
                    <a:pt x="145" y="47"/>
                  </a:cubicBezTo>
                  <a:cubicBezTo>
                    <a:pt x="129" y="43"/>
                    <a:pt x="127" y="55"/>
                    <a:pt x="119" y="62"/>
                  </a:cubicBezTo>
                  <a:cubicBezTo>
                    <a:pt x="115" y="65"/>
                    <a:pt x="110" y="67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4" y="61"/>
                    <a:pt x="105" y="50"/>
                    <a:pt x="105" y="40"/>
                  </a:cubicBezTo>
                  <a:cubicBezTo>
                    <a:pt x="105" y="36"/>
                    <a:pt x="105" y="32"/>
                    <a:pt x="105" y="29"/>
                  </a:cubicBezTo>
                  <a:cubicBezTo>
                    <a:pt x="105" y="28"/>
                    <a:pt x="107" y="27"/>
                    <a:pt x="107" y="26"/>
                  </a:cubicBezTo>
                  <a:cubicBezTo>
                    <a:pt x="109" y="23"/>
                    <a:pt x="108" y="17"/>
                    <a:pt x="106" y="14"/>
                  </a:cubicBezTo>
                  <a:cubicBezTo>
                    <a:pt x="104" y="10"/>
                    <a:pt x="99" y="9"/>
                    <a:pt x="96" y="7"/>
                  </a:cubicBezTo>
                  <a:cubicBezTo>
                    <a:pt x="94" y="5"/>
                    <a:pt x="92" y="3"/>
                    <a:pt x="90" y="2"/>
                  </a:cubicBezTo>
                  <a:cubicBezTo>
                    <a:pt x="86" y="1"/>
                    <a:pt x="82" y="2"/>
                    <a:pt x="79" y="0"/>
                  </a:cubicBezTo>
                  <a:cubicBezTo>
                    <a:pt x="77" y="0"/>
                    <a:pt x="77" y="1"/>
                    <a:pt x="75" y="2"/>
                  </a:cubicBezTo>
                  <a:cubicBezTo>
                    <a:pt x="72" y="12"/>
                    <a:pt x="81" y="26"/>
                    <a:pt x="84" y="33"/>
                  </a:cubicBezTo>
                  <a:cubicBezTo>
                    <a:pt x="86" y="39"/>
                    <a:pt x="86" y="59"/>
                    <a:pt x="85" y="66"/>
                  </a:cubicBezTo>
                  <a:cubicBezTo>
                    <a:pt x="83" y="72"/>
                    <a:pt x="85" y="80"/>
                    <a:pt x="82" y="84"/>
                  </a:cubicBezTo>
                  <a:cubicBezTo>
                    <a:pt x="81" y="86"/>
                    <a:pt x="66" y="91"/>
                    <a:pt x="63" y="93"/>
                  </a:cubicBezTo>
                  <a:cubicBezTo>
                    <a:pt x="60" y="94"/>
                    <a:pt x="56" y="96"/>
                    <a:pt x="53" y="97"/>
                  </a:cubicBezTo>
                  <a:cubicBezTo>
                    <a:pt x="49" y="98"/>
                    <a:pt x="45" y="98"/>
                    <a:pt x="42" y="100"/>
                  </a:cubicBezTo>
                  <a:cubicBezTo>
                    <a:pt x="37" y="103"/>
                    <a:pt x="30" y="109"/>
                    <a:pt x="24" y="110"/>
                  </a:cubicBezTo>
                  <a:cubicBezTo>
                    <a:pt x="23" y="111"/>
                    <a:pt x="21" y="111"/>
                    <a:pt x="19" y="111"/>
                  </a:cubicBezTo>
                  <a:cubicBezTo>
                    <a:pt x="17" y="112"/>
                    <a:pt x="14" y="113"/>
                    <a:pt x="12" y="114"/>
                  </a:cubicBezTo>
                  <a:cubicBezTo>
                    <a:pt x="11" y="114"/>
                    <a:pt x="9" y="114"/>
                    <a:pt x="9" y="114"/>
                  </a:cubicBezTo>
                  <a:cubicBezTo>
                    <a:pt x="7" y="112"/>
                    <a:pt x="5" y="110"/>
                    <a:pt x="4" y="108"/>
                  </a:cubicBezTo>
                  <a:cubicBezTo>
                    <a:pt x="3" y="107"/>
                    <a:pt x="2" y="107"/>
                    <a:pt x="2" y="107"/>
                  </a:cubicBezTo>
                  <a:cubicBezTo>
                    <a:pt x="2" y="107"/>
                    <a:pt x="1" y="108"/>
                    <a:pt x="1" y="109"/>
                  </a:cubicBezTo>
                  <a:cubicBezTo>
                    <a:pt x="1" y="122"/>
                    <a:pt x="0" y="125"/>
                    <a:pt x="6" y="134"/>
                  </a:cubicBezTo>
                  <a:cubicBezTo>
                    <a:pt x="19" y="137"/>
                    <a:pt x="28" y="131"/>
                    <a:pt x="36" y="125"/>
                  </a:cubicBezTo>
                  <a:cubicBezTo>
                    <a:pt x="40" y="123"/>
                    <a:pt x="43" y="121"/>
                    <a:pt x="47" y="119"/>
                  </a:cubicBezTo>
                  <a:cubicBezTo>
                    <a:pt x="50" y="117"/>
                    <a:pt x="52" y="113"/>
                    <a:pt x="55" y="112"/>
                  </a:cubicBezTo>
                  <a:cubicBezTo>
                    <a:pt x="56" y="111"/>
                    <a:pt x="58" y="111"/>
                    <a:pt x="59" y="111"/>
                  </a:cubicBezTo>
                  <a:cubicBezTo>
                    <a:pt x="65" y="109"/>
                    <a:pt x="70" y="105"/>
                    <a:pt x="78" y="105"/>
                  </a:cubicBezTo>
                  <a:cubicBezTo>
                    <a:pt x="78" y="119"/>
                    <a:pt x="66" y="134"/>
                    <a:pt x="57" y="140"/>
                  </a:cubicBezTo>
                  <a:cubicBezTo>
                    <a:pt x="55" y="141"/>
                    <a:pt x="54" y="142"/>
                    <a:pt x="52" y="142"/>
                  </a:cubicBezTo>
                  <a:cubicBezTo>
                    <a:pt x="51" y="143"/>
                    <a:pt x="49" y="144"/>
                    <a:pt x="47" y="145"/>
                  </a:cubicBezTo>
                  <a:cubicBezTo>
                    <a:pt x="46" y="145"/>
                    <a:pt x="45" y="145"/>
                    <a:pt x="44" y="145"/>
                  </a:cubicBezTo>
                  <a:cubicBezTo>
                    <a:pt x="42" y="146"/>
                    <a:pt x="39" y="148"/>
                    <a:pt x="37" y="149"/>
                  </a:cubicBezTo>
                  <a:cubicBezTo>
                    <a:pt x="34" y="152"/>
                    <a:pt x="34" y="154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56" y="157"/>
                    <a:pt x="70" y="147"/>
                    <a:pt x="83" y="136"/>
                  </a:cubicBezTo>
                  <a:cubicBezTo>
                    <a:pt x="88" y="132"/>
                    <a:pt x="94" y="129"/>
                    <a:pt x="97" y="123"/>
                  </a:cubicBezTo>
                  <a:cubicBezTo>
                    <a:pt x="100" y="115"/>
                    <a:pt x="101" y="106"/>
                    <a:pt x="103" y="99"/>
                  </a:cubicBezTo>
                  <a:cubicBezTo>
                    <a:pt x="104" y="96"/>
                    <a:pt x="104" y="93"/>
                    <a:pt x="105" y="89"/>
                  </a:cubicBezTo>
                  <a:cubicBezTo>
                    <a:pt x="106" y="87"/>
                    <a:pt x="112" y="84"/>
                    <a:pt x="115" y="82"/>
                  </a:cubicBezTo>
                  <a:cubicBezTo>
                    <a:pt x="117" y="80"/>
                    <a:pt x="119" y="78"/>
                    <a:pt x="121" y="76"/>
                  </a:cubicBezTo>
                  <a:cubicBezTo>
                    <a:pt x="126" y="72"/>
                    <a:pt x="131" y="69"/>
                    <a:pt x="135" y="66"/>
                  </a:cubicBezTo>
                  <a:cubicBezTo>
                    <a:pt x="138" y="64"/>
                    <a:pt x="142" y="61"/>
                    <a:pt x="143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741618"/>
                </a:solidFill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DF1158C-BC05-CD41-8199-AE3F1CB371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151" y="1062460"/>
              <a:ext cx="120650" cy="152400"/>
            </a:xfrm>
            <a:custGeom>
              <a:avLst/>
              <a:gdLst>
                <a:gd name="T0" fmla="*/ 15 w 32"/>
                <a:gd name="T1" fmla="*/ 8 h 40"/>
                <a:gd name="T2" fmla="*/ 1 w 32"/>
                <a:gd name="T3" fmla="*/ 0 h 40"/>
                <a:gd name="T4" fmla="*/ 0 w 32"/>
                <a:gd name="T5" fmla="*/ 1 h 40"/>
                <a:gd name="T6" fmla="*/ 4 w 32"/>
                <a:gd name="T7" fmla="*/ 20 h 40"/>
                <a:gd name="T8" fmla="*/ 5 w 32"/>
                <a:gd name="T9" fmla="*/ 24 h 40"/>
                <a:gd name="T10" fmla="*/ 7 w 32"/>
                <a:gd name="T11" fmla="*/ 34 h 40"/>
                <a:gd name="T12" fmla="*/ 19 w 32"/>
                <a:gd name="T13" fmla="*/ 38 h 40"/>
                <a:gd name="T14" fmla="*/ 32 w 32"/>
                <a:gd name="T15" fmla="*/ 29 h 40"/>
                <a:gd name="T16" fmla="*/ 15 w 32"/>
                <a:gd name="T17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0">
                  <a:moveTo>
                    <a:pt x="15" y="8"/>
                  </a:moveTo>
                  <a:cubicBezTo>
                    <a:pt x="11" y="5"/>
                    <a:pt x="9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1"/>
                    <a:pt x="1" y="12"/>
                    <a:pt x="4" y="20"/>
                  </a:cubicBezTo>
                  <a:cubicBezTo>
                    <a:pt x="4" y="21"/>
                    <a:pt x="4" y="22"/>
                    <a:pt x="5" y="24"/>
                  </a:cubicBezTo>
                  <a:cubicBezTo>
                    <a:pt x="6" y="26"/>
                    <a:pt x="10" y="30"/>
                    <a:pt x="7" y="34"/>
                  </a:cubicBezTo>
                  <a:cubicBezTo>
                    <a:pt x="8" y="38"/>
                    <a:pt x="14" y="40"/>
                    <a:pt x="19" y="38"/>
                  </a:cubicBezTo>
                  <a:cubicBezTo>
                    <a:pt x="24" y="37"/>
                    <a:pt x="29" y="33"/>
                    <a:pt x="32" y="29"/>
                  </a:cubicBezTo>
                  <a:cubicBezTo>
                    <a:pt x="32" y="18"/>
                    <a:pt x="22" y="1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DBFDC8D-5A68-E247-9C84-5744D1EC8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0801" y="517947"/>
              <a:ext cx="176213" cy="182563"/>
            </a:xfrm>
            <a:custGeom>
              <a:avLst/>
              <a:gdLst>
                <a:gd name="T0" fmla="*/ 6 w 47"/>
                <a:gd name="T1" fmla="*/ 16 h 48"/>
                <a:gd name="T2" fmla="*/ 8 w 47"/>
                <a:gd name="T3" fmla="*/ 18 h 48"/>
                <a:gd name="T4" fmla="*/ 12 w 47"/>
                <a:gd name="T5" fmla="*/ 27 h 48"/>
                <a:gd name="T6" fmla="*/ 10 w 47"/>
                <a:gd name="T7" fmla="*/ 44 h 48"/>
                <a:gd name="T8" fmla="*/ 12 w 47"/>
                <a:gd name="T9" fmla="*/ 48 h 48"/>
                <a:gd name="T10" fmla="*/ 28 w 47"/>
                <a:gd name="T11" fmla="*/ 37 h 48"/>
                <a:gd name="T12" fmla="*/ 46 w 47"/>
                <a:gd name="T13" fmla="*/ 22 h 48"/>
                <a:gd name="T14" fmla="*/ 43 w 47"/>
                <a:gd name="T15" fmla="*/ 18 h 48"/>
                <a:gd name="T16" fmla="*/ 32 w 47"/>
                <a:gd name="T17" fmla="*/ 10 h 48"/>
                <a:gd name="T18" fmla="*/ 26 w 47"/>
                <a:gd name="T19" fmla="*/ 8 h 48"/>
                <a:gd name="T20" fmla="*/ 5 w 47"/>
                <a:gd name="T21" fmla="*/ 0 h 48"/>
                <a:gd name="T22" fmla="*/ 5 w 47"/>
                <a:gd name="T23" fmla="*/ 11 h 48"/>
                <a:gd name="T24" fmla="*/ 6 w 47"/>
                <a:gd name="T2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8">
                  <a:moveTo>
                    <a:pt x="6" y="16"/>
                  </a:moveTo>
                  <a:cubicBezTo>
                    <a:pt x="7" y="17"/>
                    <a:pt x="7" y="17"/>
                    <a:pt x="8" y="18"/>
                  </a:cubicBezTo>
                  <a:cubicBezTo>
                    <a:pt x="9" y="20"/>
                    <a:pt x="11" y="24"/>
                    <a:pt x="12" y="27"/>
                  </a:cubicBezTo>
                  <a:cubicBezTo>
                    <a:pt x="14" y="32"/>
                    <a:pt x="14" y="41"/>
                    <a:pt x="10" y="44"/>
                  </a:cubicBezTo>
                  <a:cubicBezTo>
                    <a:pt x="10" y="44"/>
                    <a:pt x="10" y="48"/>
                    <a:pt x="12" y="48"/>
                  </a:cubicBezTo>
                  <a:cubicBezTo>
                    <a:pt x="19" y="48"/>
                    <a:pt x="26" y="43"/>
                    <a:pt x="28" y="37"/>
                  </a:cubicBezTo>
                  <a:cubicBezTo>
                    <a:pt x="40" y="38"/>
                    <a:pt x="47" y="34"/>
                    <a:pt x="46" y="22"/>
                  </a:cubicBezTo>
                  <a:cubicBezTo>
                    <a:pt x="45" y="21"/>
                    <a:pt x="45" y="19"/>
                    <a:pt x="43" y="18"/>
                  </a:cubicBezTo>
                  <a:cubicBezTo>
                    <a:pt x="40" y="15"/>
                    <a:pt x="36" y="12"/>
                    <a:pt x="32" y="10"/>
                  </a:cubicBezTo>
                  <a:cubicBezTo>
                    <a:pt x="30" y="9"/>
                    <a:pt x="28" y="9"/>
                    <a:pt x="26" y="8"/>
                  </a:cubicBezTo>
                  <a:cubicBezTo>
                    <a:pt x="20" y="4"/>
                    <a:pt x="15" y="0"/>
                    <a:pt x="5" y="0"/>
                  </a:cubicBezTo>
                  <a:cubicBezTo>
                    <a:pt x="0" y="6"/>
                    <a:pt x="3" y="6"/>
                    <a:pt x="5" y="11"/>
                  </a:cubicBezTo>
                  <a:cubicBezTo>
                    <a:pt x="5" y="13"/>
                    <a:pt x="6" y="15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4299FA4-18E7-5E4E-87B9-1E2BE646D9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314" y="722735"/>
              <a:ext cx="304800" cy="161925"/>
            </a:xfrm>
            <a:custGeom>
              <a:avLst/>
              <a:gdLst>
                <a:gd name="T0" fmla="*/ 20 w 81"/>
                <a:gd name="T1" fmla="*/ 42 h 43"/>
                <a:gd name="T2" fmla="*/ 34 w 81"/>
                <a:gd name="T3" fmla="*/ 41 h 43"/>
                <a:gd name="T4" fmla="*/ 55 w 81"/>
                <a:gd name="T5" fmla="*/ 21 h 43"/>
                <a:gd name="T6" fmla="*/ 69 w 81"/>
                <a:gd name="T7" fmla="*/ 11 h 43"/>
                <a:gd name="T8" fmla="*/ 75 w 81"/>
                <a:gd name="T9" fmla="*/ 10 h 43"/>
                <a:gd name="T10" fmla="*/ 81 w 81"/>
                <a:gd name="T11" fmla="*/ 4 h 43"/>
                <a:gd name="T12" fmla="*/ 79 w 81"/>
                <a:gd name="T13" fmla="*/ 0 h 43"/>
                <a:gd name="T14" fmla="*/ 74 w 81"/>
                <a:gd name="T15" fmla="*/ 0 h 43"/>
                <a:gd name="T16" fmla="*/ 65 w 81"/>
                <a:gd name="T17" fmla="*/ 1 h 43"/>
                <a:gd name="T18" fmla="*/ 50 w 81"/>
                <a:gd name="T19" fmla="*/ 7 h 43"/>
                <a:gd name="T20" fmla="*/ 46 w 81"/>
                <a:gd name="T21" fmla="*/ 7 h 43"/>
                <a:gd name="T22" fmla="*/ 2 w 81"/>
                <a:gd name="T23" fmla="*/ 25 h 43"/>
                <a:gd name="T24" fmla="*/ 2 w 81"/>
                <a:gd name="T25" fmla="*/ 32 h 43"/>
                <a:gd name="T26" fmla="*/ 20 w 81"/>
                <a:gd name="T27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43">
                  <a:moveTo>
                    <a:pt x="20" y="42"/>
                  </a:moveTo>
                  <a:cubicBezTo>
                    <a:pt x="24" y="43"/>
                    <a:pt x="31" y="42"/>
                    <a:pt x="34" y="41"/>
                  </a:cubicBezTo>
                  <a:cubicBezTo>
                    <a:pt x="41" y="38"/>
                    <a:pt x="49" y="25"/>
                    <a:pt x="55" y="21"/>
                  </a:cubicBezTo>
                  <a:cubicBezTo>
                    <a:pt x="60" y="18"/>
                    <a:pt x="64" y="13"/>
                    <a:pt x="69" y="11"/>
                  </a:cubicBezTo>
                  <a:cubicBezTo>
                    <a:pt x="71" y="11"/>
                    <a:pt x="73" y="10"/>
                    <a:pt x="75" y="10"/>
                  </a:cubicBezTo>
                  <a:cubicBezTo>
                    <a:pt x="77" y="8"/>
                    <a:pt x="79" y="6"/>
                    <a:pt x="81" y="4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6" y="0"/>
                    <a:pt x="74" y="0"/>
                  </a:cubicBezTo>
                  <a:cubicBezTo>
                    <a:pt x="71" y="1"/>
                    <a:pt x="67" y="1"/>
                    <a:pt x="65" y="1"/>
                  </a:cubicBezTo>
                  <a:cubicBezTo>
                    <a:pt x="60" y="3"/>
                    <a:pt x="54" y="5"/>
                    <a:pt x="50" y="7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31" y="12"/>
                    <a:pt x="16" y="19"/>
                    <a:pt x="2" y="25"/>
                  </a:cubicBezTo>
                  <a:cubicBezTo>
                    <a:pt x="2" y="27"/>
                    <a:pt x="0" y="30"/>
                    <a:pt x="2" y="32"/>
                  </a:cubicBezTo>
                  <a:cubicBezTo>
                    <a:pt x="3" y="37"/>
                    <a:pt x="15" y="41"/>
                    <a:pt x="2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741618"/>
                </a:solidFill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5C776D2-B3A3-224A-9A51-E028E6B3F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8714" y="892597"/>
              <a:ext cx="395288" cy="439738"/>
            </a:xfrm>
            <a:custGeom>
              <a:avLst/>
              <a:gdLst>
                <a:gd name="T0" fmla="*/ 76 w 105"/>
                <a:gd name="T1" fmla="*/ 37 h 116"/>
                <a:gd name="T2" fmla="*/ 78 w 105"/>
                <a:gd name="T3" fmla="*/ 32 h 116"/>
                <a:gd name="T4" fmla="*/ 88 w 105"/>
                <a:gd name="T5" fmla="*/ 23 h 116"/>
                <a:gd name="T6" fmla="*/ 92 w 105"/>
                <a:gd name="T7" fmla="*/ 19 h 116"/>
                <a:gd name="T8" fmla="*/ 105 w 105"/>
                <a:gd name="T9" fmla="*/ 8 h 116"/>
                <a:gd name="T10" fmla="*/ 81 w 105"/>
                <a:gd name="T11" fmla="*/ 1 h 116"/>
                <a:gd name="T12" fmla="*/ 71 w 105"/>
                <a:gd name="T13" fmla="*/ 8 h 116"/>
                <a:gd name="T14" fmla="*/ 57 w 105"/>
                <a:gd name="T15" fmla="*/ 16 h 116"/>
                <a:gd name="T16" fmla="*/ 33 w 105"/>
                <a:gd name="T17" fmla="*/ 20 h 116"/>
                <a:gd name="T18" fmla="*/ 28 w 105"/>
                <a:gd name="T19" fmla="*/ 19 h 116"/>
                <a:gd name="T20" fmla="*/ 26 w 105"/>
                <a:gd name="T21" fmla="*/ 30 h 116"/>
                <a:gd name="T22" fmla="*/ 27 w 105"/>
                <a:gd name="T23" fmla="*/ 63 h 116"/>
                <a:gd name="T24" fmla="*/ 33 w 105"/>
                <a:gd name="T25" fmla="*/ 74 h 116"/>
                <a:gd name="T26" fmla="*/ 47 w 105"/>
                <a:gd name="T27" fmla="*/ 56 h 116"/>
                <a:gd name="T28" fmla="*/ 47 w 105"/>
                <a:gd name="T29" fmla="*/ 53 h 116"/>
                <a:gd name="T30" fmla="*/ 47 w 105"/>
                <a:gd name="T31" fmla="*/ 43 h 116"/>
                <a:gd name="T32" fmla="*/ 57 w 105"/>
                <a:gd name="T33" fmla="*/ 42 h 116"/>
                <a:gd name="T34" fmla="*/ 56 w 105"/>
                <a:gd name="T35" fmla="*/ 60 h 116"/>
                <a:gd name="T36" fmla="*/ 30 w 105"/>
                <a:gd name="T37" fmla="*/ 81 h 116"/>
                <a:gd name="T38" fmla="*/ 20 w 105"/>
                <a:gd name="T39" fmla="*/ 86 h 116"/>
                <a:gd name="T40" fmla="*/ 12 w 105"/>
                <a:gd name="T41" fmla="*/ 91 h 116"/>
                <a:gd name="T42" fmla="*/ 1 w 105"/>
                <a:gd name="T43" fmla="*/ 92 h 116"/>
                <a:gd name="T44" fmla="*/ 35 w 105"/>
                <a:gd name="T45" fmla="*/ 95 h 116"/>
                <a:gd name="T46" fmla="*/ 43 w 105"/>
                <a:gd name="T47" fmla="*/ 85 h 116"/>
                <a:gd name="T48" fmla="*/ 50 w 105"/>
                <a:gd name="T49" fmla="*/ 79 h 116"/>
                <a:gd name="T50" fmla="*/ 56 w 105"/>
                <a:gd name="T51" fmla="*/ 77 h 116"/>
                <a:gd name="T52" fmla="*/ 56 w 105"/>
                <a:gd name="T53" fmla="*/ 92 h 116"/>
                <a:gd name="T54" fmla="*/ 49 w 105"/>
                <a:gd name="T55" fmla="*/ 96 h 116"/>
                <a:gd name="T56" fmla="*/ 58 w 105"/>
                <a:gd name="T57" fmla="*/ 103 h 116"/>
                <a:gd name="T58" fmla="*/ 61 w 105"/>
                <a:gd name="T59" fmla="*/ 111 h 116"/>
                <a:gd name="T60" fmla="*/ 71 w 105"/>
                <a:gd name="T61" fmla="*/ 115 h 116"/>
                <a:gd name="T62" fmla="*/ 67 w 105"/>
                <a:gd name="T63" fmla="*/ 78 h 116"/>
                <a:gd name="T64" fmla="*/ 72 w 105"/>
                <a:gd name="T65" fmla="*/ 57 h 116"/>
                <a:gd name="T66" fmla="*/ 93 w 105"/>
                <a:gd name="T67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16">
                  <a:moveTo>
                    <a:pt x="91" y="36"/>
                  </a:moveTo>
                  <a:cubicBezTo>
                    <a:pt x="86" y="36"/>
                    <a:pt x="81" y="35"/>
                    <a:pt x="76" y="37"/>
                  </a:cubicBezTo>
                  <a:cubicBezTo>
                    <a:pt x="74" y="38"/>
                    <a:pt x="73" y="39"/>
                    <a:pt x="71" y="40"/>
                  </a:cubicBezTo>
                  <a:cubicBezTo>
                    <a:pt x="71" y="37"/>
                    <a:pt x="77" y="34"/>
                    <a:pt x="78" y="32"/>
                  </a:cubicBezTo>
                  <a:cubicBezTo>
                    <a:pt x="80" y="30"/>
                    <a:pt x="81" y="28"/>
                    <a:pt x="83" y="26"/>
                  </a:cubicBezTo>
                  <a:cubicBezTo>
                    <a:pt x="85" y="25"/>
                    <a:pt x="87" y="24"/>
                    <a:pt x="88" y="23"/>
                  </a:cubicBezTo>
                  <a:cubicBezTo>
                    <a:pt x="89" y="22"/>
                    <a:pt x="89" y="20"/>
                    <a:pt x="90" y="19"/>
                  </a:cubicBezTo>
                  <a:cubicBezTo>
                    <a:pt x="91" y="19"/>
                    <a:pt x="92" y="19"/>
                    <a:pt x="92" y="19"/>
                  </a:cubicBezTo>
                  <a:cubicBezTo>
                    <a:pt x="94" y="18"/>
                    <a:pt x="94" y="16"/>
                    <a:pt x="95" y="15"/>
                  </a:cubicBezTo>
                  <a:cubicBezTo>
                    <a:pt x="99" y="12"/>
                    <a:pt x="102" y="12"/>
                    <a:pt x="105" y="8"/>
                  </a:cubicBezTo>
                  <a:cubicBezTo>
                    <a:pt x="105" y="7"/>
                    <a:pt x="104" y="5"/>
                    <a:pt x="103" y="4"/>
                  </a:cubicBezTo>
                  <a:cubicBezTo>
                    <a:pt x="100" y="2"/>
                    <a:pt x="86" y="0"/>
                    <a:pt x="81" y="1"/>
                  </a:cubicBezTo>
                  <a:cubicBezTo>
                    <a:pt x="79" y="2"/>
                    <a:pt x="75" y="4"/>
                    <a:pt x="73" y="5"/>
                  </a:cubicBezTo>
                  <a:cubicBezTo>
                    <a:pt x="72" y="6"/>
                    <a:pt x="71" y="7"/>
                    <a:pt x="71" y="8"/>
                  </a:cubicBezTo>
                  <a:cubicBezTo>
                    <a:pt x="68" y="9"/>
                    <a:pt x="66" y="9"/>
                    <a:pt x="64" y="9"/>
                  </a:cubicBezTo>
                  <a:cubicBezTo>
                    <a:pt x="61" y="11"/>
                    <a:pt x="59" y="14"/>
                    <a:pt x="57" y="16"/>
                  </a:cubicBezTo>
                  <a:cubicBezTo>
                    <a:pt x="51" y="20"/>
                    <a:pt x="46" y="23"/>
                    <a:pt x="40" y="26"/>
                  </a:cubicBezTo>
                  <a:cubicBezTo>
                    <a:pt x="38" y="27"/>
                    <a:pt x="35" y="21"/>
                    <a:pt x="33" y="20"/>
                  </a:cubicBezTo>
                  <a:cubicBezTo>
                    <a:pt x="32" y="19"/>
                    <a:pt x="30" y="19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6" y="20"/>
                  </a:cubicBezTo>
                  <a:cubicBezTo>
                    <a:pt x="26" y="23"/>
                    <a:pt x="27" y="27"/>
                    <a:pt x="26" y="30"/>
                  </a:cubicBezTo>
                  <a:cubicBezTo>
                    <a:pt x="25" y="37"/>
                    <a:pt x="22" y="50"/>
                    <a:pt x="24" y="59"/>
                  </a:cubicBezTo>
                  <a:cubicBezTo>
                    <a:pt x="25" y="60"/>
                    <a:pt x="26" y="62"/>
                    <a:pt x="27" y="63"/>
                  </a:cubicBezTo>
                  <a:cubicBezTo>
                    <a:pt x="28" y="65"/>
                    <a:pt x="27" y="66"/>
                    <a:pt x="28" y="68"/>
                  </a:cubicBezTo>
                  <a:cubicBezTo>
                    <a:pt x="29" y="70"/>
                    <a:pt x="32" y="71"/>
                    <a:pt x="33" y="74"/>
                  </a:cubicBezTo>
                  <a:cubicBezTo>
                    <a:pt x="37" y="73"/>
                    <a:pt x="44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5"/>
                    <a:pt x="47" y="54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0"/>
                    <a:pt x="47" y="46"/>
                    <a:pt x="47" y="43"/>
                  </a:cubicBezTo>
                  <a:cubicBezTo>
                    <a:pt x="49" y="42"/>
                    <a:pt x="52" y="42"/>
                    <a:pt x="53" y="41"/>
                  </a:cubicBezTo>
                  <a:cubicBezTo>
                    <a:pt x="55" y="41"/>
                    <a:pt x="56" y="41"/>
                    <a:pt x="57" y="42"/>
                  </a:cubicBezTo>
                  <a:cubicBezTo>
                    <a:pt x="57" y="43"/>
                    <a:pt x="52" y="55"/>
                    <a:pt x="51" y="56"/>
                  </a:cubicBezTo>
                  <a:cubicBezTo>
                    <a:pt x="52" y="59"/>
                    <a:pt x="54" y="60"/>
                    <a:pt x="56" y="60"/>
                  </a:cubicBezTo>
                  <a:cubicBezTo>
                    <a:pt x="55" y="66"/>
                    <a:pt x="49" y="68"/>
                    <a:pt x="45" y="70"/>
                  </a:cubicBezTo>
                  <a:cubicBezTo>
                    <a:pt x="40" y="74"/>
                    <a:pt x="35" y="77"/>
                    <a:pt x="30" y="81"/>
                  </a:cubicBezTo>
                  <a:cubicBezTo>
                    <a:pt x="28" y="82"/>
                    <a:pt x="26" y="82"/>
                    <a:pt x="24" y="83"/>
                  </a:cubicBezTo>
                  <a:cubicBezTo>
                    <a:pt x="23" y="84"/>
                    <a:pt x="22" y="86"/>
                    <a:pt x="20" y="86"/>
                  </a:cubicBezTo>
                  <a:cubicBezTo>
                    <a:pt x="18" y="87"/>
                    <a:pt x="16" y="88"/>
                    <a:pt x="14" y="89"/>
                  </a:cubicBezTo>
                  <a:cubicBezTo>
                    <a:pt x="13" y="90"/>
                    <a:pt x="13" y="91"/>
                    <a:pt x="12" y="91"/>
                  </a:cubicBezTo>
                  <a:cubicBezTo>
                    <a:pt x="10" y="92"/>
                    <a:pt x="8" y="90"/>
                    <a:pt x="7" y="90"/>
                  </a:cubicBezTo>
                  <a:cubicBezTo>
                    <a:pt x="4" y="90"/>
                    <a:pt x="3" y="91"/>
                    <a:pt x="1" y="92"/>
                  </a:cubicBezTo>
                  <a:cubicBezTo>
                    <a:pt x="0" y="103"/>
                    <a:pt x="5" y="114"/>
                    <a:pt x="17" y="114"/>
                  </a:cubicBezTo>
                  <a:cubicBezTo>
                    <a:pt x="23" y="107"/>
                    <a:pt x="29" y="102"/>
                    <a:pt x="35" y="95"/>
                  </a:cubicBezTo>
                  <a:cubicBezTo>
                    <a:pt x="37" y="93"/>
                    <a:pt x="39" y="92"/>
                    <a:pt x="40" y="90"/>
                  </a:cubicBezTo>
                  <a:cubicBezTo>
                    <a:pt x="42" y="88"/>
                    <a:pt x="42" y="87"/>
                    <a:pt x="43" y="85"/>
                  </a:cubicBezTo>
                  <a:cubicBezTo>
                    <a:pt x="44" y="84"/>
                    <a:pt x="45" y="85"/>
                    <a:pt x="46" y="84"/>
                  </a:cubicBezTo>
                  <a:cubicBezTo>
                    <a:pt x="47" y="82"/>
                    <a:pt x="49" y="81"/>
                    <a:pt x="50" y="79"/>
                  </a:cubicBezTo>
                  <a:cubicBezTo>
                    <a:pt x="52" y="78"/>
                    <a:pt x="53" y="78"/>
                    <a:pt x="54" y="76"/>
                  </a:cubicBezTo>
                  <a:cubicBezTo>
                    <a:pt x="55" y="76"/>
                    <a:pt x="55" y="76"/>
                    <a:pt x="56" y="77"/>
                  </a:cubicBezTo>
                  <a:cubicBezTo>
                    <a:pt x="57" y="78"/>
                    <a:pt x="57" y="81"/>
                    <a:pt x="58" y="82"/>
                  </a:cubicBezTo>
                  <a:cubicBezTo>
                    <a:pt x="58" y="86"/>
                    <a:pt x="58" y="91"/>
                    <a:pt x="56" y="92"/>
                  </a:cubicBezTo>
                  <a:cubicBezTo>
                    <a:pt x="54" y="92"/>
                    <a:pt x="53" y="93"/>
                    <a:pt x="52" y="93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7"/>
                    <a:pt x="49" y="98"/>
                    <a:pt x="49" y="99"/>
                  </a:cubicBezTo>
                  <a:cubicBezTo>
                    <a:pt x="49" y="100"/>
                    <a:pt x="57" y="102"/>
                    <a:pt x="58" y="103"/>
                  </a:cubicBezTo>
                  <a:cubicBezTo>
                    <a:pt x="59" y="103"/>
                    <a:pt x="61" y="106"/>
                    <a:pt x="61" y="107"/>
                  </a:cubicBezTo>
                  <a:cubicBezTo>
                    <a:pt x="61" y="108"/>
                    <a:pt x="61" y="109"/>
                    <a:pt x="61" y="111"/>
                  </a:cubicBezTo>
                  <a:cubicBezTo>
                    <a:pt x="62" y="112"/>
                    <a:pt x="64" y="113"/>
                    <a:pt x="65" y="115"/>
                  </a:cubicBezTo>
                  <a:cubicBezTo>
                    <a:pt x="66" y="115"/>
                    <a:pt x="69" y="116"/>
                    <a:pt x="71" y="115"/>
                  </a:cubicBezTo>
                  <a:cubicBezTo>
                    <a:pt x="71" y="115"/>
                    <a:pt x="71" y="114"/>
                    <a:pt x="72" y="114"/>
                  </a:cubicBezTo>
                  <a:cubicBezTo>
                    <a:pt x="72" y="101"/>
                    <a:pt x="71" y="89"/>
                    <a:pt x="67" y="78"/>
                  </a:cubicBezTo>
                  <a:cubicBezTo>
                    <a:pt x="66" y="75"/>
                    <a:pt x="61" y="69"/>
                    <a:pt x="64" y="64"/>
                  </a:cubicBezTo>
                  <a:cubicBezTo>
                    <a:pt x="64" y="57"/>
                    <a:pt x="68" y="59"/>
                    <a:pt x="72" y="57"/>
                  </a:cubicBezTo>
                  <a:cubicBezTo>
                    <a:pt x="78" y="54"/>
                    <a:pt x="83" y="51"/>
                    <a:pt x="89" y="47"/>
                  </a:cubicBezTo>
                  <a:cubicBezTo>
                    <a:pt x="90" y="45"/>
                    <a:pt x="91" y="43"/>
                    <a:pt x="93" y="41"/>
                  </a:cubicBezTo>
                  <a:cubicBezTo>
                    <a:pt x="93" y="39"/>
                    <a:pt x="92" y="38"/>
                    <a:pt x="9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6CA76F6-6EE0-D74F-BB4C-A1DE0E5EA7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8439" y="1097385"/>
              <a:ext cx="119063" cy="147638"/>
            </a:xfrm>
            <a:custGeom>
              <a:avLst/>
              <a:gdLst>
                <a:gd name="T0" fmla="*/ 27 w 32"/>
                <a:gd name="T1" fmla="*/ 12 h 39"/>
                <a:gd name="T2" fmla="*/ 6 w 32"/>
                <a:gd name="T3" fmla="*/ 0 h 39"/>
                <a:gd name="T4" fmla="*/ 2 w 32"/>
                <a:gd name="T5" fmla="*/ 0 h 39"/>
                <a:gd name="T6" fmla="*/ 5 w 32"/>
                <a:gd name="T7" fmla="*/ 23 h 39"/>
                <a:gd name="T8" fmla="*/ 8 w 32"/>
                <a:gd name="T9" fmla="*/ 27 h 39"/>
                <a:gd name="T10" fmla="*/ 17 w 32"/>
                <a:gd name="T11" fmla="*/ 36 h 39"/>
                <a:gd name="T12" fmla="*/ 30 w 32"/>
                <a:gd name="T13" fmla="*/ 31 h 39"/>
                <a:gd name="T14" fmla="*/ 31 w 32"/>
                <a:gd name="T15" fmla="*/ 18 h 39"/>
                <a:gd name="T16" fmla="*/ 27 w 32"/>
                <a:gd name="T1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9">
                  <a:moveTo>
                    <a:pt x="27" y="12"/>
                  </a:moveTo>
                  <a:cubicBezTo>
                    <a:pt x="22" y="5"/>
                    <a:pt x="1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0" y="9"/>
                    <a:pt x="0" y="17"/>
                    <a:pt x="5" y="23"/>
                  </a:cubicBezTo>
                  <a:cubicBezTo>
                    <a:pt x="6" y="25"/>
                    <a:pt x="7" y="26"/>
                    <a:pt x="8" y="27"/>
                  </a:cubicBezTo>
                  <a:cubicBezTo>
                    <a:pt x="11" y="30"/>
                    <a:pt x="12" y="34"/>
                    <a:pt x="17" y="36"/>
                  </a:cubicBezTo>
                  <a:cubicBezTo>
                    <a:pt x="22" y="39"/>
                    <a:pt x="27" y="33"/>
                    <a:pt x="30" y="31"/>
                  </a:cubicBezTo>
                  <a:cubicBezTo>
                    <a:pt x="30" y="29"/>
                    <a:pt x="32" y="21"/>
                    <a:pt x="31" y="18"/>
                  </a:cubicBezTo>
                  <a:cubicBezTo>
                    <a:pt x="31" y="15"/>
                    <a:pt x="28" y="14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1A6A16-30AB-C447-BF3F-652029F2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42" y="70572"/>
            <a:ext cx="233934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ng Cheng Laboratory">
            <a:extLst>
              <a:ext uri="{FF2B5EF4-FFF2-40B4-BE49-F238E27FC236}">
                <a16:creationId xmlns:a16="http://schemas.microsoft.com/office/drawing/2014/main" id="{393CAB0B-E792-B04E-8AE7-9CF23F48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76" y="149374"/>
            <a:ext cx="247680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uawei logo">
            <a:extLst>
              <a:ext uri="{FF2B5EF4-FFF2-40B4-BE49-F238E27FC236}">
                <a16:creationId xmlns:a16="http://schemas.microsoft.com/office/drawing/2014/main" id="{84F644A6-E20A-8C40-B40D-6C2CB0F9E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75" y="789564"/>
            <a:ext cx="22344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3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59B89E-18FD-6542-8671-B89183E4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LightGuardian 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ACF3B5-F7E3-F845-8BB2-3718F583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Incremental network-wide aggregation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ACEB49A-5864-E342-9D10-29C75C9DDF98}"/>
              </a:ext>
            </a:extLst>
          </p:cNvPr>
          <p:cNvGrpSpPr/>
          <p:nvPr/>
        </p:nvGrpSpPr>
        <p:grpSpPr>
          <a:xfrm>
            <a:off x="942975" y="2693194"/>
            <a:ext cx="7728348" cy="3161194"/>
            <a:chOff x="942975" y="2693194"/>
            <a:chExt cx="7728348" cy="3161194"/>
          </a:xfrm>
        </p:grpSpPr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8C35FB2D-03F7-A04E-A72A-B71A743607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2461" y="2988000"/>
              <a:ext cx="1098972" cy="1014413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线连接符 4">
              <a:extLst>
                <a:ext uri="{FF2B5EF4-FFF2-40B4-BE49-F238E27FC236}">
                  <a16:creationId xmlns:a16="http://schemas.microsoft.com/office/drawing/2014/main" id="{C547452D-8BA2-4243-8317-E4064FC2B46F}"/>
                </a:ext>
              </a:extLst>
            </p:cNvPr>
            <p:cNvCxnSpPr>
              <a:cxnSpLocks/>
            </p:cNvCxnSpPr>
            <p:nvPr/>
          </p:nvCxnSpPr>
          <p:spPr>
            <a:xfrm>
              <a:off x="2591433" y="2988000"/>
              <a:ext cx="1175122" cy="1014413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25F1C45E-6557-1249-BCFF-2C8451441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2461" y="3996000"/>
              <a:ext cx="2274094" cy="1014412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065031D1-6213-C347-8133-84C9B160FD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2461" y="3996000"/>
              <a:ext cx="2274094" cy="1014412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88D49464-096E-714A-AA1E-3CC63D8AD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2461" y="3996000"/>
              <a:ext cx="0" cy="1014412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C80E0385-8D69-534E-9152-3851ED7EE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6555" y="3996000"/>
              <a:ext cx="0" cy="1014412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77B8A0C5-5B4D-BF48-A6BE-022BC18BD5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2461" y="2988000"/>
              <a:ext cx="5551276" cy="1014413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D47E6C37-28F0-D84E-8E1B-E300BA86A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6555" y="2988000"/>
              <a:ext cx="3277182" cy="1014413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B8E2C754-1FFC-E041-B685-6FE77118A0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5025" y="2988000"/>
              <a:ext cx="1128712" cy="1014413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1DBA6EFA-3374-8649-8FA9-92780E1D61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3737" y="2988000"/>
              <a:ext cx="1071563" cy="1014413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9E1A4EDA-1AD8-A742-AA42-975803F719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5025" y="3996000"/>
              <a:ext cx="2200275" cy="1143000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192A7B47-08BE-374E-8BF0-D6DCBEDA43B7}"/>
                </a:ext>
              </a:extLst>
            </p:cNvPr>
            <p:cNvCxnSpPr>
              <a:cxnSpLocks/>
            </p:cNvCxnSpPr>
            <p:nvPr/>
          </p:nvCxnSpPr>
          <p:spPr>
            <a:xfrm>
              <a:off x="5915025" y="3996000"/>
              <a:ext cx="0" cy="1143000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C2E00008-03B3-3B40-A704-F7141D2AC371}"/>
                </a:ext>
              </a:extLst>
            </p:cNvPr>
            <p:cNvCxnSpPr>
              <a:cxnSpLocks/>
            </p:cNvCxnSpPr>
            <p:nvPr/>
          </p:nvCxnSpPr>
          <p:spPr>
            <a:xfrm>
              <a:off x="5915025" y="3996000"/>
              <a:ext cx="2200275" cy="1143000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C72C3CD3-DAC3-FA4C-9C7F-23704A9FCFD1}"/>
                </a:ext>
              </a:extLst>
            </p:cNvPr>
            <p:cNvCxnSpPr>
              <a:cxnSpLocks/>
            </p:cNvCxnSpPr>
            <p:nvPr/>
          </p:nvCxnSpPr>
          <p:spPr>
            <a:xfrm>
              <a:off x="8115300" y="3996000"/>
              <a:ext cx="0" cy="1143000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6D3C33C0-1AAD-5B4B-859B-00F9371DDC13}"/>
                </a:ext>
              </a:extLst>
            </p:cNvPr>
            <p:cNvCxnSpPr>
              <a:cxnSpLocks/>
            </p:cNvCxnSpPr>
            <p:nvPr/>
          </p:nvCxnSpPr>
          <p:spPr>
            <a:xfrm>
              <a:off x="2591433" y="2988000"/>
              <a:ext cx="3323592" cy="1014413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FC9D3CC4-9EBB-7B42-98D0-847473B0D232}"/>
                </a:ext>
              </a:extLst>
            </p:cNvPr>
            <p:cNvCxnSpPr>
              <a:cxnSpLocks/>
            </p:cNvCxnSpPr>
            <p:nvPr/>
          </p:nvCxnSpPr>
          <p:spPr>
            <a:xfrm>
              <a:off x="2591433" y="2988000"/>
              <a:ext cx="5523867" cy="1014413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id="{25BD6032-EB51-204F-820A-11ED67C5E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5" y="5040000"/>
              <a:ext cx="549486" cy="814388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id="{22CEB5F9-B889-2042-BBD1-4F130271CE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2461" y="5040000"/>
              <a:ext cx="549486" cy="814388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id="{6D68FCC6-2729-8C43-8A47-71D2D373C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7070" y="5040000"/>
              <a:ext cx="549486" cy="814388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id="{A791BA4F-BE9A-8A47-9DAD-76A962C7F0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5538" y="5040000"/>
              <a:ext cx="549486" cy="814388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7E14A992-39C8-BB45-892D-F7EBD1BC1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6237" y="5040000"/>
              <a:ext cx="549486" cy="814388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4CE649CE-282D-4F46-9D0F-75951B1400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8787" y="5040000"/>
              <a:ext cx="549486" cy="814388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id="{09C2036E-935C-2F41-BC46-0C37AF383D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7217" y="5040000"/>
              <a:ext cx="549486" cy="814388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id="{51219244-A659-B24F-AB72-76938D7A9A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21837" y="5040000"/>
              <a:ext cx="549486" cy="814388"/>
            </a:xfrm>
            <a:prstGeom prst="line">
              <a:avLst/>
            </a:prstGeom>
            <a:ln w="635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内容占位符 8">
              <a:extLst>
                <a:ext uri="{FF2B5EF4-FFF2-40B4-BE49-F238E27FC236}">
                  <a16:creationId xmlns:a16="http://schemas.microsoft.com/office/drawing/2014/main" id="{4B9FAEEB-E863-0443-AF1A-B0BE1553D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2975" y="4814890"/>
              <a:ext cx="1098972" cy="735806"/>
            </a:xfrm>
            <a:prstGeom prst="rect">
              <a:avLst/>
            </a:prstGeom>
          </p:spPr>
        </p:pic>
        <p:pic>
          <p:nvPicPr>
            <p:cNvPr id="29" name="内容占位符 8">
              <a:extLst>
                <a:ext uri="{FF2B5EF4-FFF2-40B4-BE49-F238E27FC236}">
                  <a16:creationId xmlns:a16="http://schemas.microsoft.com/office/drawing/2014/main" id="{ED58BDB5-C47A-EE43-BAE9-96081D136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2975" y="3754042"/>
              <a:ext cx="1098972" cy="735806"/>
            </a:xfrm>
            <a:prstGeom prst="rect">
              <a:avLst/>
            </a:prstGeom>
          </p:spPr>
        </p:pic>
        <p:pic>
          <p:nvPicPr>
            <p:cNvPr id="30" name="内容占位符 8">
              <a:extLst>
                <a:ext uri="{FF2B5EF4-FFF2-40B4-BE49-F238E27FC236}">
                  <a16:creationId xmlns:a16="http://schemas.microsoft.com/office/drawing/2014/main" id="{5ECF50CD-45C6-7F42-B211-F66A13BE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40919" y="3754042"/>
              <a:ext cx="1098972" cy="735806"/>
            </a:xfrm>
            <a:prstGeom prst="rect">
              <a:avLst/>
            </a:prstGeom>
          </p:spPr>
        </p:pic>
        <p:pic>
          <p:nvPicPr>
            <p:cNvPr id="31" name="内容占位符 8">
              <a:extLst>
                <a:ext uri="{FF2B5EF4-FFF2-40B4-BE49-F238E27FC236}">
                  <a16:creationId xmlns:a16="http://schemas.microsoft.com/office/drawing/2014/main" id="{79C51330-FA3F-774A-B5DA-CD6C58F31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40919" y="4814890"/>
              <a:ext cx="1098972" cy="735806"/>
            </a:xfrm>
            <a:prstGeom prst="rect">
              <a:avLst/>
            </a:prstGeom>
          </p:spPr>
        </p:pic>
        <p:pic>
          <p:nvPicPr>
            <p:cNvPr id="32" name="内容占位符 8">
              <a:extLst>
                <a:ext uri="{FF2B5EF4-FFF2-40B4-BE49-F238E27FC236}">
                  <a16:creationId xmlns:a16="http://schemas.microsoft.com/office/drawing/2014/main" id="{EA3DC759-6D9D-C44B-86AE-F508C73CD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38663" y="4814890"/>
              <a:ext cx="1098972" cy="735806"/>
            </a:xfrm>
            <a:prstGeom prst="rect">
              <a:avLst/>
            </a:prstGeom>
          </p:spPr>
        </p:pic>
        <p:pic>
          <p:nvPicPr>
            <p:cNvPr id="33" name="内容占位符 8">
              <a:extLst>
                <a:ext uri="{FF2B5EF4-FFF2-40B4-BE49-F238E27FC236}">
                  <a16:creationId xmlns:a16="http://schemas.microsoft.com/office/drawing/2014/main" id="{4FE79CEC-99D0-B640-81BD-7F0C7006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38663" y="3754042"/>
              <a:ext cx="1098972" cy="735806"/>
            </a:xfrm>
            <a:prstGeom prst="rect">
              <a:avLst/>
            </a:prstGeom>
          </p:spPr>
        </p:pic>
        <p:pic>
          <p:nvPicPr>
            <p:cNvPr id="34" name="内容占位符 8">
              <a:extLst>
                <a:ext uri="{FF2B5EF4-FFF2-40B4-BE49-F238E27FC236}">
                  <a16:creationId xmlns:a16="http://schemas.microsoft.com/office/drawing/2014/main" id="{B96DF6C5-E3C1-BC4A-97C8-8FA1D7663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36407" y="3754042"/>
              <a:ext cx="1098972" cy="735806"/>
            </a:xfrm>
            <a:prstGeom prst="rect">
              <a:avLst/>
            </a:prstGeom>
          </p:spPr>
        </p:pic>
        <p:pic>
          <p:nvPicPr>
            <p:cNvPr id="35" name="内容占位符 8">
              <a:extLst>
                <a:ext uri="{FF2B5EF4-FFF2-40B4-BE49-F238E27FC236}">
                  <a16:creationId xmlns:a16="http://schemas.microsoft.com/office/drawing/2014/main" id="{E93BA2E6-A8D6-114A-94BA-7C595D715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36407" y="4814890"/>
              <a:ext cx="1098972" cy="735806"/>
            </a:xfrm>
            <a:prstGeom prst="rect">
              <a:avLst/>
            </a:prstGeom>
          </p:spPr>
        </p:pic>
        <p:pic>
          <p:nvPicPr>
            <p:cNvPr id="36" name="内容占位符 8">
              <a:extLst>
                <a:ext uri="{FF2B5EF4-FFF2-40B4-BE49-F238E27FC236}">
                  <a16:creationId xmlns:a16="http://schemas.microsoft.com/office/drawing/2014/main" id="{E3E503C7-A435-5849-9F87-DFFD4D4D1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41947" y="2693194"/>
              <a:ext cx="1098972" cy="735806"/>
            </a:xfrm>
            <a:prstGeom prst="rect">
              <a:avLst/>
            </a:prstGeom>
          </p:spPr>
        </p:pic>
        <p:pic>
          <p:nvPicPr>
            <p:cNvPr id="37" name="内容占位符 8">
              <a:extLst>
                <a:ext uri="{FF2B5EF4-FFF2-40B4-BE49-F238E27FC236}">
                  <a16:creationId xmlns:a16="http://schemas.microsoft.com/office/drawing/2014/main" id="{1DD0B3F0-9CF9-E54E-AEEC-3F618BC03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37635" y="2693194"/>
              <a:ext cx="1098972" cy="735806"/>
            </a:xfrm>
            <a:prstGeom prst="rect">
              <a:avLst/>
            </a:prstGeom>
          </p:spPr>
        </p:pic>
      </p:grpSp>
      <p:sp>
        <p:nvSpPr>
          <p:cNvPr id="42" name="灯片编号占位符 41">
            <a:extLst>
              <a:ext uri="{FF2B5EF4-FFF2-40B4-BE49-F238E27FC236}">
                <a16:creationId xmlns:a16="http://schemas.microsoft.com/office/drawing/2014/main" id="{33C15D10-5DFE-7A49-B4A2-40D70037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10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95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8997 -0.13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91682-D1ED-4343-B186-C5F80625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LightGuardian 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6F631-C739-7149-902C-084EB52E6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Incremental network-wide aggregation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AF6C2E-6754-E445-B0F2-B11850127D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1026" y="3967400"/>
            <a:ext cx="964660" cy="9646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52ACE3F0-9C19-0944-99BE-573A54037B5A}"/>
              </a:ext>
            </a:extLst>
          </p:cNvPr>
          <p:cNvGrpSpPr>
            <a:grpSpLocks noChangeAspect="1"/>
          </p:cNvGrpSpPr>
          <p:nvPr/>
        </p:nvGrpSpPr>
        <p:grpSpPr>
          <a:xfrm>
            <a:off x="942976" y="2722378"/>
            <a:ext cx="3091337" cy="1264478"/>
            <a:chOff x="942975" y="2693194"/>
            <a:chExt cx="7728348" cy="3161194"/>
          </a:xfrm>
        </p:grpSpPr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D55156DE-41A7-F74D-8618-069E05EFE9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2461" y="2988000"/>
              <a:ext cx="1098972" cy="1014413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49152474-7E4A-FB41-9610-953493751639}"/>
                </a:ext>
              </a:extLst>
            </p:cNvPr>
            <p:cNvCxnSpPr>
              <a:cxnSpLocks/>
            </p:cNvCxnSpPr>
            <p:nvPr/>
          </p:nvCxnSpPr>
          <p:spPr>
            <a:xfrm>
              <a:off x="2591433" y="2988000"/>
              <a:ext cx="1175122" cy="1014413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93004A86-4B35-8D45-82CD-C91E8D6AA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2461" y="3996000"/>
              <a:ext cx="2274094" cy="1014412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299FA573-1EB4-1E41-9786-7260BF96C1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2461" y="3996000"/>
              <a:ext cx="2274094" cy="1014412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DEFBFC60-4F65-7D45-A66C-465D4A16F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2461" y="3996000"/>
              <a:ext cx="0" cy="1014412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948A10F7-D550-F648-B664-DFED9FCB9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6555" y="3996000"/>
              <a:ext cx="0" cy="1014412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EA3DA72F-82BE-E141-95D5-3236BAA561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2461" y="2988000"/>
              <a:ext cx="5551276" cy="1014413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8A8BA2F3-98D3-9A46-AD4C-009254D62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6555" y="2988000"/>
              <a:ext cx="3277182" cy="1014413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6BA6EBA7-8FD6-704B-8453-4C8A8C0702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5025" y="2988000"/>
              <a:ext cx="1128712" cy="1014413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8F71E928-490F-D54F-9827-B60064C6D1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3737" y="2988000"/>
              <a:ext cx="1071563" cy="1014413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202EAB66-1E8C-5649-98B1-14CAB74AC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5025" y="3996000"/>
              <a:ext cx="2200275" cy="1143000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8A1B64DE-3700-D744-856B-C39CAC413A37}"/>
                </a:ext>
              </a:extLst>
            </p:cNvPr>
            <p:cNvCxnSpPr>
              <a:cxnSpLocks/>
            </p:cNvCxnSpPr>
            <p:nvPr/>
          </p:nvCxnSpPr>
          <p:spPr>
            <a:xfrm>
              <a:off x="5915025" y="3996000"/>
              <a:ext cx="0" cy="1143000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2131B198-2338-3C44-A510-6CA7CB65DA9F}"/>
                </a:ext>
              </a:extLst>
            </p:cNvPr>
            <p:cNvCxnSpPr>
              <a:cxnSpLocks/>
            </p:cNvCxnSpPr>
            <p:nvPr/>
          </p:nvCxnSpPr>
          <p:spPr>
            <a:xfrm>
              <a:off x="5915025" y="3996000"/>
              <a:ext cx="2200275" cy="1143000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917E613D-616E-394B-A356-6B218B5FE0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5300" y="3996000"/>
              <a:ext cx="0" cy="1143000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id="{4346B174-FDF4-324C-92E8-9C3864183ABF}"/>
                </a:ext>
              </a:extLst>
            </p:cNvPr>
            <p:cNvCxnSpPr>
              <a:cxnSpLocks/>
            </p:cNvCxnSpPr>
            <p:nvPr/>
          </p:nvCxnSpPr>
          <p:spPr>
            <a:xfrm>
              <a:off x="2591433" y="2988000"/>
              <a:ext cx="3323592" cy="1014413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id="{5FDEA22D-514C-C244-9E5A-635FD7C8254B}"/>
                </a:ext>
              </a:extLst>
            </p:cNvPr>
            <p:cNvCxnSpPr>
              <a:cxnSpLocks/>
            </p:cNvCxnSpPr>
            <p:nvPr/>
          </p:nvCxnSpPr>
          <p:spPr>
            <a:xfrm>
              <a:off x="2591433" y="2988000"/>
              <a:ext cx="5523867" cy="1014413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id="{F8187475-BA66-1F43-898A-A17E966DB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5" y="5040000"/>
              <a:ext cx="549486" cy="8143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id="{37F5BB92-95A2-A049-ADD8-B5C0F2BCEC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2461" y="5040000"/>
              <a:ext cx="549486" cy="8143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9B286FA7-6229-554E-A7D5-C36DE8E31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7070" y="5040000"/>
              <a:ext cx="549486" cy="8143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49108C06-44D5-DA4D-B9D6-0531980D9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5538" y="5040000"/>
              <a:ext cx="549486" cy="8143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id="{E48EF62F-846B-704A-A949-491D3B2C7E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6237" y="5040000"/>
              <a:ext cx="549486" cy="8143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id="{63BE16A3-C4FF-6442-ABAF-92BA588AA4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8787" y="5040000"/>
              <a:ext cx="549486" cy="8143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id="{13323C77-8939-0443-BA3B-6B8C64EEB3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7217" y="5040000"/>
              <a:ext cx="549486" cy="8143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0A594C35-C7B5-B848-AD5F-1CCAF7D350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21837" y="5040000"/>
              <a:ext cx="549486" cy="8143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内容占位符 8">
              <a:extLst>
                <a:ext uri="{FF2B5EF4-FFF2-40B4-BE49-F238E27FC236}">
                  <a16:creationId xmlns:a16="http://schemas.microsoft.com/office/drawing/2014/main" id="{E07EAE12-8832-7147-A726-CE3D3B7AD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2975" y="4814890"/>
              <a:ext cx="1098972" cy="735806"/>
            </a:xfrm>
            <a:prstGeom prst="rect">
              <a:avLst/>
            </a:prstGeom>
          </p:spPr>
        </p:pic>
        <p:pic>
          <p:nvPicPr>
            <p:cNvPr id="31" name="内容占位符 8">
              <a:extLst>
                <a:ext uri="{FF2B5EF4-FFF2-40B4-BE49-F238E27FC236}">
                  <a16:creationId xmlns:a16="http://schemas.microsoft.com/office/drawing/2014/main" id="{807F3F92-F6AA-9C4E-9621-D9BF7936B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2975" y="3754042"/>
              <a:ext cx="1098972" cy="735806"/>
            </a:xfrm>
            <a:prstGeom prst="rect">
              <a:avLst/>
            </a:prstGeom>
          </p:spPr>
        </p:pic>
        <p:pic>
          <p:nvPicPr>
            <p:cNvPr id="32" name="内容占位符 8">
              <a:extLst>
                <a:ext uri="{FF2B5EF4-FFF2-40B4-BE49-F238E27FC236}">
                  <a16:creationId xmlns:a16="http://schemas.microsoft.com/office/drawing/2014/main" id="{CB4229BD-3B0B-5744-BBE5-8D8C34E17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40919" y="3754042"/>
              <a:ext cx="1098972" cy="735806"/>
            </a:xfrm>
            <a:prstGeom prst="rect">
              <a:avLst/>
            </a:prstGeom>
          </p:spPr>
        </p:pic>
        <p:pic>
          <p:nvPicPr>
            <p:cNvPr id="33" name="内容占位符 8">
              <a:extLst>
                <a:ext uri="{FF2B5EF4-FFF2-40B4-BE49-F238E27FC236}">
                  <a16:creationId xmlns:a16="http://schemas.microsoft.com/office/drawing/2014/main" id="{FCF49787-1C9B-AC41-AFE8-18D2947FB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40919" y="4814890"/>
              <a:ext cx="1098972" cy="735806"/>
            </a:xfrm>
            <a:prstGeom prst="rect">
              <a:avLst/>
            </a:prstGeom>
          </p:spPr>
        </p:pic>
        <p:pic>
          <p:nvPicPr>
            <p:cNvPr id="34" name="内容占位符 8">
              <a:extLst>
                <a:ext uri="{FF2B5EF4-FFF2-40B4-BE49-F238E27FC236}">
                  <a16:creationId xmlns:a16="http://schemas.microsoft.com/office/drawing/2014/main" id="{3ACED1A4-47ED-104F-A6A2-8872C1DAA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38663" y="4814890"/>
              <a:ext cx="1098972" cy="735806"/>
            </a:xfrm>
            <a:prstGeom prst="rect">
              <a:avLst/>
            </a:prstGeom>
          </p:spPr>
        </p:pic>
        <p:pic>
          <p:nvPicPr>
            <p:cNvPr id="35" name="内容占位符 8">
              <a:extLst>
                <a:ext uri="{FF2B5EF4-FFF2-40B4-BE49-F238E27FC236}">
                  <a16:creationId xmlns:a16="http://schemas.microsoft.com/office/drawing/2014/main" id="{F5C1E169-CBAA-AE46-BE81-AA99AD590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38663" y="3754042"/>
              <a:ext cx="1098972" cy="735806"/>
            </a:xfrm>
            <a:prstGeom prst="rect">
              <a:avLst/>
            </a:prstGeom>
          </p:spPr>
        </p:pic>
        <p:pic>
          <p:nvPicPr>
            <p:cNvPr id="36" name="内容占位符 8">
              <a:extLst>
                <a:ext uri="{FF2B5EF4-FFF2-40B4-BE49-F238E27FC236}">
                  <a16:creationId xmlns:a16="http://schemas.microsoft.com/office/drawing/2014/main" id="{C19CF7FA-BB6C-B14A-ABC3-A8B198627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36407" y="3754042"/>
              <a:ext cx="1098972" cy="735806"/>
            </a:xfrm>
            <a:prstGeom prst="rect">
              <a:avLst/>
            </a:prstGeom>
          </p:spPr>
        </p:pic>
        <p:pic>
          <p:nvPicPr>
            <p:cNvPr id="37" name="内容占位符 8">
              <a:extLst>
                <a:ext uri="{FF2B5EF4-FFF2-40B4-BE49-F238E27FC236}">
                  <a16:creationId xmlns:a16="http://schemas.microsoft.com/office/drawing/2014/main" id="{C573C36C-F284-B84C-80D3-208A2C2CD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36407" y="4814890"/>
              <a:ext cx="1098972" cy="735806"/>
            </a:xfrm>
            <a:prstGeom prst="rect">
              <a:avLst/>
            </a:prstGeom>
          </p:spPr>
        </p:pic>
        <p:pic>
          <p:nvPicPr>
            <p:cNvPr id="38" name="内容占位符 8">
              <a:extLst>
                <a:ext uri="{FF2B5EF4-FFF2-40B4-BE49-F238E27FC236}">
                  <a16:creationId xmlns:a16="http://schemas.microsoft.com/office/drawing/2014/main" id="{E092249A-239B-6E4D-9AAD-D4FF44B17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41947" y="2693194"/>
              <a:ext cx="1098972" cy="735806"/>
            </a:xfrm>
            <a:prstGeom prst="rect">
              <a:avLst/>
            </a:prstGeom>
          </p:spPr>
        </p:pic>
        <p:pic>
          <p:nvPicPr>
            <p:cNvPr id="39" name="内容占位符 8">
              <a:extLst>
                <a:ext uri="{FF2B5EF4-FFF2-40B4-BE49-F238E27FC236}">
                  <a16:creationId xmlns:a16="http://schemas.microsoft.com/office/drawing/2014/main" id="{13E3FA67-3E0C-AE44-90E6-263937427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37635" y="2693194"/>
              <a:ext cx="1098972" cy="735806"/>
            </a:xfrm>
            <a:prstGeom prst="rect">
              <a:avLst/>
            </a:prstGeom>
          </p:spPr>
        </p:pic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0BA9438A-260F-3743-AF40-FB119CCABC50}"/>
              </a:ext>
            </a:extLst>
          </p:cNvPr>
          <p:cNvGrpSpPr/>
          <p:nvPr/>
        </p:nvGrpSpPr>
        <p:grpSpPr>
          <a:xfrm>
            <a:off x="5994254" y="2629567"/>
            <a:ext cx="4526916" cy="3517349"/>
            <a:chOff x="5994254" y="2629567"/>
            <a:chExt cx="4526916" cy="3517349"/>
          </a:xfrm>
        </p:grpSpPr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2C0C1E97-C0CB-0A49-9524-07A77A39BF7D}"/>
                </a:ext>
              </a:extLst>
            </p:cNvPr>
            <p:cNvSpPr/>
            <p:nvPr/>
          </p:nvSpPr>
          <p:spPr>
            <a:xfrm>
              <a:off x="5994254" y="2629567"/>
              <a:ext cx="1692613" cy="1357289"/>
            </a:xfrm>
            <a:prstGeom prst="roundRect">
              <a:avLst/>
            </a:prstGeom>
            <a:noFill/>
            <a:ln w="31750">
              <a:solidFill>
                <a:srgbClr val="839CC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30C82CC1-6BDC-5B48-A94E-B080A1557325}"/>
                </a:ext>
              </a:extLst>
            </p:cNvPr>
            <p:cNvSpPr txBox="1"/>
            <p:nvPr/>
          </p:nvSpPr>
          <p:spPr>
            <a:xfrm>
              <a:off x="6191985" y="2629567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839C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switch</a:t>
              </a:r>
              <a:r>
                <a:rPr kumimoji="1" lang="zh-CN" altLang="en-US" sz="2400" dirty="0">
                  <a:solidFill>
                    <a:srgbClr val="839C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zh-CN" sz="2400" dirty="0">
                  <a:solidFill>
                    <a:srgbClr val="839C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2400" dirty="0">
                <a:solidFill>
                  <a:srgbClr val="839CC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圆角矩形 60">
              <a:extLst>
                <a:ext uri="{FF2B5EF4-FFF2-40B4-BE49-F238E27FC236}">
                  <a16:creationId xmlns:a16="http://schemas.microsoft.com/office/drawing/2014/main" id="{6F5EF4EF-8331-4849-9BC5-847EF7ED2757}"/>
                </a:ext>
              </a:extLst>
            </p:cNvPr>
            <p:cNvSpPr/>
            <p:nvPr/>
          </p:nvSpPr>
          <p:spPr>
            <a:xfrm>
              <a:off x="8828557" y="2629567"/>
              <a:ext cx="1692613" cy="1357289"/>
            </a:xfrm>
            <a:prstGeom prst="roundRect">
              <a:avLst/>
            </a:prstGeom>
            <a:noFill/>
            <a:ln w="31750">
              <a:solidFill>
                <a:srgbClr val="839CC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504E21D8-5719-A440-B411-8F9AFFD931B8}"/>
                </a:ext>
              </a:extLst>
            </p:cNvPr>
            <p:cNvSpPr txBox="1"/>
            <p:nvPr/>
          </p:nvSpPr>
          <p:spPr>
            <a:xfrm>
              <a:off x="9026288" y="2629567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839C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switch</a:t>
              </a:r>
              <a:r>
                <a:rPr kumimoji="1" lang="zh-CN" altLang="en-US" sz="2400" dirty="0">
                  <a:solidFill>
                    <a:srgbClr val="839C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zh-CN" sz="2400" dirty="0">
                  <a:solidFill>
                    <a:srgbClr val="839C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2400" dirty="0">
                <a:solidFill>
                  <a:srgbClr val="839CC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圆角矩形 81">
              <a:extLst>
                <a:ext uri="{FF2B5EF4-FFF2-40B4-BE49-F238E27FC236}">
                  <a16:creationId xmlns:a16="http://schemas.microsoft.com/office/drawing/2014/main" id="{22712517-D3B7-EA42-9F2B-F1FAA942A8CD}"/>
                </a:ext>
              </a:extLst>
            </p:cNvPr>
            <p:cNvSpPr/>
            <p:nvPr/>
          </p:nvSpPr>
          <p:spPr>
            <a:xfrm>
              <a:off x="5994254" y="4789627"/>
              <a:ext cx="1692613" cy="1357289"/>
            </a:xfrm>
            <a:prstGeom prst="roundRect">
              <a:avLst/>
            </a:prstGeom>
            <a:noFill/>
            <a:ln w="31750">
              <a:solidFill>
                <a:srgbClr val="839CC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7EEF8F39-8A59-2049-B6BA-00A270891A3B}"/>
                </a:ext>
              </a:extLst>
            </p:cNvPr>
            <p:cNvSpPr txBox="1"/>
            <p:nvPr/>
          </p:nvSpPr>
          <p:spPr>
            <a:xfrm>
              <a:off x="6191985" y="4789627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839C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switch</a:t>
              </a:r>
              <a:r>
                <a:rPr kumimoji="1" lang="zh-CN" altLang="en-US" sz="2400" dirty="0">
                  <a:solidFill>
                    <a:srgbClr val="839C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zh-CN" sz="2400" dirty="0">
                  <a:solidFill>
                    <a:srgbClr val="839C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1" lang="zh-CN" altLang="en-US" sz="2400" dirty="0">
                <a:solidFill>
                  <a:srgbClr val="839CC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圆角矩形 102">
              <a:extLst>
                <a:ext uri="{FF2B5EF4-FFF2-40B4-BE49-F238E27FC236}">
                  <a16:creationId xmlns:a16="http://schemas.microsoft.com/office/drawing/2014/main" id="{C7771C18-1E75-DD40-911F-862CCDA3ACC5}"/>
                </a:ext>
              </a:extLst>
            </p:cNvPr>
            <p:cNvSpPr/>
            <p:nvPr/>
          </p:nvSpPr>
          <p:spPr>
            <a:xfrm>
              <a:off x="8828557" y="4789627"/>
              <a:ext cx="1692613" cy="1357289"/>
            </a:xfrm>
            <a:prstGeom prst="roundRect">
              <a:avLst/>
            </a:prstGeom>
            <a:noFill/>
            <a:ln w="31750">
              <a:solidFill>
                <a:srgbClr val="839CC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809963D3-357E-E746-BE09-BC87ECC9A728}"/>
                </a:ext>
              </a:extLst>
            </p:cNvPr>
            <p:cNvSpPr txBox="1"/>
            <p:nvPr/>
          </p:nvSpPr>
          <p:spPr>
            <a:xfrm>
              <a:off x="9026288" y="4789627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839C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switch</a:t>
              </a:r>
              <a:r>
                <a:rPr kumimoji="1" lang="zh-CN" altLang="en-US" sz="2400" dirty="0">
                  <a:solidFill>
                    <a:srgbClr val="839C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zh-CN" sz="2400" dirty="0">
                  <a:solidFill>
                    <a:srgbClr val="839CC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kumimoji="1" lang="zh-CN" altLang="en-US" sz="2400" dirty="0">
                <a:solidFill>
                  <a:srgbClr val="839CC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1C9337E9-9FEC-1541-A15C-1D5F91BA588B}"/>
                </a:ext>
              </a:extLst>
            </p:cNvPr>
            <p:cNvSpPr/>
            <p:nvPr/>
          </p:nvSpPr>
          <p:spPr>
            <a:xfrm>
              <a:off x="6768560" y="4320000"/>
              <a:ext cx="144000" cy="144000"/>
            </a:xfrm>
            <a:prstGeom prst="ellipse">
              <a:avLst/>
            </a:prstGeom>
            <a:solidFill>
              <a:srgbClr val="839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5483102C-5926-A84E-B0BD-7F32E928D534}"/>
                </a:ext>
              </a:extLst>
            </p:cNvPr>
            <p:cNvSpPr/>
            <p:nvPr/>
          </p:nvSpPr>
          <p:spPr>
            <a:xfrm>
              <a:off x="6768560" y="4536000"/>
              <a:ext cx="144000" cy="144000"/>
            </a:xfrm>
            <a:prstGeom prst="ellipse">
              <a:avLst/>
            </a:prstGeom>
            <a:solidFill>
              <a:srgbClr val="839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53B21B58-F956-814A-9B88-BA71895F6E85}"/>
                </a:ext>
              </a:extLst>
            </p:cNvPr>
            <p:cNvSpPr/>
            <p:nvPr/>
          </p:nvSpPr>
          <p:spPr>
            <a:xfrm>
              <a:off x="6768560" y="4104000"/>
              <a:ext cx="144000" cy="144000"/>
            </a:xfrm>
            <a:prstGeom prst="ellipse">
              <a:avLst/>
            </a:prstGeom>
            <a:solidFill>
              <a:srgbClr val="839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BEB41A46-B335-F541-8A19-E1A5D4B96947}"/>
                </a:ext>
              </a:extLst>
            </p:cNvPr>
            <p:cNvSpPr/>
            <p:nvPr/>
          </p:nvSpPr>
          <p:spPr>
            <a:xfrm>
              <a:off x="9602863" y="4104000"/>
              <a:ext cx="144000" cy="144000"/>
            </a:xfrm>
            <a:prstGeom prst="ellipse">
              <a:avLst/>
            </a:prstGeom>
            <a:solidFill>
              <a:srgbClr val="839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3F2AF3AC-FBB4-8B4E-84C3-8B4012C6832C}"/>
                </a:ext>
              </a:extLst>
            </p:cNvPr>
            <p:cNvSpPr/>
            <p:nvPr/>
          </p:nvSpPr>
          <p:spPr>
            <a:xfrm>
              <a:off x="9602863" y="4320000"/>
              <a:ext cx="144000" cy="144000"/>
            </a:xfrm>
            <a:prstGeom prst="ellipse">
              <a:avLst/>
            </a:prstGeom>
            <a:solidFill>
              <a:srgbClr val="839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E489EDE9-9CA6-964A-ADC2-1BDBEC21620A}"/>
                </a:ext>
              </a:extLst>
            </p:cNvPr>
            <p:cNvSpPr/>
            <p:nvPr/>
          </p:nvSpPr>
          <p:spPr>
            <a:xfrm>
              <a:off x="9602863" y="4536000"/>
              <a:ext cx="144000" cy="144000"/>
            </a:xfrm>
            <a:prstGeom prst="ellipse">
              <a:avLst/>
            </a:prstGeom>
            <a:solidFill>
              <a:srgbClr val="839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22FC713A-7641-0A40-B661-B263CD990885}"/>
              </a:ext>
            </a:extLst>
          </p:cNvPr>
          <p:cNvGrpSpPr/>
          <p:nvPr/>
        </p:nvGrpSpPr>
        <p:grpSpPr>
          <a:xfrm>
            <a:off x="1836000" y="2248511"/>
            <a:ext cx="222134" cy="761738"/>
            <a:chOff x="7675654" y="515214"/>
            <a:chExt cx="222134" cy="761738"/>
          </a:xfrm>
        </p:grpSpPr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0BAC9050-630E-194D-96F2-AF5F53CE4360}"/>
                </a:ext>
              </a:extLst>
            </p:cNvPr>
            <p:cNvSpPr/>
            <p:nvPr/>
          </p:nvSpPr>
          <p:spPr>
            <a:xfrm>
              <a:off x="7675654" y="515214"/>
              <a:ext cx="222134" cy="226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0398EE02-F642-4F46-BF1D-CD5781F8D4BA}"/>
                </a:ext>
              </a:extLst>
            </p:cNvPr>
            <p:cNvSpPr/>
            <p:nvPr/>
          </p:nvSpPr>
          <p:spPr>
            <a:xfrm>
              <a:off x="7675654" y="782898"/>
              <a:ext cx="222134" cy="226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0411F0CB-B55D-0C4F-ACCB-4D9672B619B1}"/>
                </a:ext>
              </a:extLst>
            </p:cNvPr>
            <p:cNvSpPr/>
            <p:nvPr/>
          </p:nvSpPr>
          <p:spPr>
            <a:xfrm>
              <a:off x="7675654" y="1050581"/>
              <a:ext cx="222134" cy="226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E16B991E-27BB-DB4E-BF0B-4CF104326A1D}"/>
              </a:ext>
            </a:extLst>
          </p:cNvPr>
          <p:cNvGrpSpPr/>
          <p:nvPr/>
        </p:nvGrpSpPr>
        <p:grpSpPr>
          <a:xfrm>
            <a:off x="3600000" y="2250000"/>
            <a:ext cx="222134" cy="761738"/>
            <a:chOff x="8342057" y="515214"/>
            <a:chExt cx="222134" cy="761738"/>
          </a:xfrm>
        </p:grpSpPr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4850B882-D278-7849-8685-03FFB3630FD6}"/>
                </a:ext>
              </a:extLst>
            </p:cNvPr>
            <p:cNvSpPr/>
            <p:nvPr/>
          </p:nvSpPr>
          <p:spPr>
            <a:xfrm>
              <a:off x="8342057" y="515214"/>
              <a:ext cx="222134" cy="2263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EB86E08A-B496-E048-B43F-21E771983798}"/>
                </a:ext>
              </a:extLst>
            </p:cNvPr>
            <p:cNvSpPr/>
            <p:nvPr/>
          </p:nvSpPr>
          <p:spPr>
            <a:xfrm>
              <a:off x="8342057" y="782898"/>
              <a:ext cx="222134" cy="2263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3824C409-C57E-8948-8667-2D983F71AEAC}"/>
                </a:ext>
              </a:extLst>
            </p:cNvPr>
            <p:cNvSpPr/>
            <p:nvPr/>
          </p:nvSpPr>
          <p:spPr>
            <a:xfrm>
              <a:off x="8342057" y="1050581"/>
              <a:ext cx="222134" cy="2263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01B9A25F-AD49-5140-B493-9B652C823705}"/>
              </a:ext>
            </a:extLst>
          </p:cNvPr>
          <p:cNvGrpSpPr/>
          <p:nvPr/>
        </p:nvGrpSpPr>
        <p:grpSpPr>
          <a:xfrm>
            <a:off x="3147447" y="3099528"/>
            <a:ext cx="222134" cy="761738"/>
            <a:chOff x="7897788" y="515214"/>
            <a:chExt cx="222134" cy="761738"/>
          </a:xfrm>
        </p:grpSpPr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E7EA3DC7-AD92-7144-8ACC-E962C4B64AEB}"/>
                </a:ext>
              </a:extLst>
            </p:cNvPr>
            <p:cNvSpPr/>
            <p:nvPr/>
          </p:nvSpPr>
          <p:spPr>
            <a:xfrm>
              <a:off x="7897788" y="515214"/>
              <a:ext cx="222134" cy="226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B12D6543-28D6-BE40-AE50-C5A29C389685}"/>
                </a:ext>
              </a:extLst>
            </p:cNvPr>
            <p:cNvSpPr/>
            <p:nvPr/>
          </p:nvSpPr>
          <p:spPr>
            <a:xfrm>
              <a:off x="7897788" y="782898"/>
              <a:ext cx="222134" cy="226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D1D55E6D-EE96-3B49-883D-EE3D30B8E9BD}"/>
                </a:ext>
              </a:extLst>
            </p:cNvPr>
            <p:cNvSpPr/>
            <p:nvPr/>
          </p:nvSpPr>
          <p:spPr>
            <a:xfrm>
              <a:off x="7897788" y="1050581"/>
              <a:ext cx="222134" cy="226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167F8450-F738-054C-BF2E-4DC5C7EF6774}"/>
              </a:ext>
            </a:extLst>
          </p:cNvPr>
          <p:cNvGrpSpPr/>
          <p:nvPr/>
        </p:nvGrpSpPr>
        <p:grpSpPr>
          <a:xfrm>
            <a:off x="1829408" y="2243495"/>
            <a:ext cx="222134" cy="761738"/>
            <a:chOff x="8564191" y="515214"/>
            <a:chExt cx="222134" cy="761738"/>
          </a:xfrm>
        </p:grpSpPr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98044D80-98CB-604B-BFC2-872AC55AA43D}"/>
                </a:ext>
              </a:extLst>
            </p:cNvPr>
            <p:cNvSpPr/>
            <p:nvPr/>
          </p:nvSpPr>
          <p:spPr>
            <a:xfrm>
              <a:off x="8564191" y="515214"/>
              <a:ext cx="222134" cy="2263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ACBF63DF-D6DA-4746-9E86-BDEE781E4C89}"/>
                </a:ext>
              </a:extLst>
            </p:cNvPr>
            <p:cNvSpPr/>
            <p:nvPr/>
          </p:nvSpPr>
          <p:spPr>
            <a:xfrm>
              <a:off x="8564191" y="782898"/>
              <a:ext cx="222134" cy="2263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6AA0433F-FF9D-DC47-8775-439C380C3694}"/>
                </a:ext>
              </a:extLst>
            </p:cNvPr>
            <p:cNvSpPr/>
            <p:nvPr/>
          </p:nvSpPr>
          <p:spPr>
            <a:xfrm>
              <a:off x="8564191" y="1050581"/>
              <a:ext cx="222134" cy="2263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A1D1E831-789D-AC46-9109-11DDFAD37201}"/>
              </a:ext>
            </a:extLst>
          </p:cNvPr>
          <p:cNvGrpSpPr/>
          <p:nvPr/>
        </p:nvGrpSpPr>
        <p:grpSpPr>
          <a:xfrm>
            <a:off x="1831010" y="2243495"/>
            <a:ext cx="222134" cy="761738"/>
            <a:chOff x="8342057" y="515214"/>
            <a:chExt cx="222134" cy="761738"/>
          </a:xfrm>
        </p:grpSpPr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85253667-6BA6-DA4D-92B4-84A64293962A}"/>
                </a:ext>
              </a:extLst>
            </p:cNvPr>
            <p:cNvSpPr/>
            <p:nvPr/>
          </p:nvSpPr>
          <p:spPr>
            <a:xfrm>
              <a:off x="8342057" y="515214"/>
              <a:ext cx="222134" cy="2263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BBBB62CC-9223-A746-994E-55152069839A}"/>
                </a:ext>
              </a:extLst>
            </p:cNvPr>
            <p:cNvSpPr/>
            <p:nvPr/>
          </p:nvSpPr>
          <p:spPr>
            <a:xfrm>
              <a:off x="8342057" y="782898"/>
              <a:ext cx="222134" cy="2263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939D1ADB-346F-D24D-8297-0104CB463812}"/>
                </a:ext>
              </a:extLst>
            </p:cNvPr>
            <p:cNvSpPr/>
            <p:nvPr/>
          </p:nvSpPr>
          <p:spPr>
            <a:xfrm>
              <a:off x="8342057" y="1050581"/>
              <a:ext cx="222134" cy="2263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90" name="组合 189">
            <a:extLst>
              <a:ext uri="{FF2B5EF4-FFF2-40B4-BE49-F238E27FC236}">
                <a16:creationId xmlns:a16="http://schemas.microsoft.com/office/drawing/2014/main" id="{B89E2D7F-9FC4-BD4B-B83C-C324FA97BC40}"/>
              </a:ext>
            </a:extLst>
          </p:cNvPr>
          <p:cNvGrpSpPr/>
          <p:nvPr/>
        </p:nvGrpSpPr>
        <p:grpSpPr>
          <a:xfrm>
            <a:off x="1832758" y="2245268"/>
            <a:ext cx="222134" cy="761738"/>
            <a:chOff x="7675654" y="515214"/>
            <a:chExt cx="222134" cy="761738"/>
          </a:xfrm>
        </p:grpSpPr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A7CBC0BD-9F40-2A42-BE84-5792BC569AA1}"/>
                </a:ext>
              </a:extLst>
            </p:cNvPr>
            <p:cNvSpPr/>
            <p:nvPr/>
          </p:nvSpPr>
          <p:spPr>
            <a:xfrm>
              <a:off x="7675654" y="515214"/>
              <a:ext cx="222134" cy="226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2" name="矩形 191">
              <a:extLst>
                <a:ext uri="{FF2B5EF4-FFF2-40B4-BE49-F238E27FC236}">
                  <a16:creationId xmlns:a16="http://schemas.microsoft.com/office/drawing/2014/main" id="{00281B0C-B91C-4542-A473-AE3F68F832AE}"/>
                </a:ext>
              </a:extLst>
            </p:cNvPr>
            <p:cNvSpPr/>
            <p:nvPr/>
          </p:nvSpPr>
          <p:spPr>
            <a:xfrm>
              <a:off x="7675654" y="782898"/>
              <a:ext cx="222134" cy="226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id="{1F20263F-88F8-3341-B486-C20609E27BAB}"/>
                </a:ext>
              </a:extLst>
            </p:cNvPr>
            <p:cNvSpPr/>
            <p:nvPr/>
          </p:nvSpPr>
          <p:spPr>
            <a:xfrm>
              <a:off x="7675654" y="1050581"/>
              <a:ext cx="222134" cy="226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5" name="灯片编号占位符 194">
            <a:extLst>
              <a:ext uri="{FF2B5EF4-FFF2-40B4-BE49-F238E27FC236}">
                <a16:creationId xmlns:a16="http://schemas.microsoft.com/office/drawing/2014/main" id="{0125093F-E539-CD4D-98B6-239426E3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11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30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185 L 0.19257 0.29607 L 0.35612 0.12292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69 L 0.04817 0.29584 L 0.49909 0.12408 " pathEditMode="relative" ptsTypes="AAA">
                                      <p:cBhvr>
                                        <p:cTn id="2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93 L 0.08528 0.17338 L 0.26732 0.31666 " pathEditMode="relative" ptsTypes="AAA">
                                      <p:cBhvr>
                                        <p:cTn id="3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255 L 0.19428 0.29954 L 0.44805 0.125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0394 L 0.19493 0.29815 L 0.4112 0.125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4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0185 L 0.19258 0.29607 L 0.35612 0.12292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内容占位符 2">
            <a:extLst>
              <a:ext uri="{FF2B5EF4-FFF2-40B4-BE49-F238E27FC236}">
                <a16:creationId xmlns:a16="http://schemas.microsoft.com/office/drawing/2014/main" id="{0BE1649E-0E47-F64E-B211-944841D3F6C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record both of the </a:t>
            </a:r>
            <a:r>
              <a:rPr kumimoji="1" lang="en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value and the maximum value</a:t>
            </a:r>
          </a:p>
        </p:txBody>
      </p:sp>
      <p:sp>
        <p:nvSpPr>
          <p:cNvPr id="116" name="内容占位符 2">
            <a:extLst>
              <a:ext uri="{FF2B5EF4-FFF2-40B4-BE49-F238E27FC236}">
                <a16:creationId xmlns:a16="http://schemas.microsoft.com/office/drawing/2014/main" id="{48FA2789-D113-AF4B-B194-2C3CC11945C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record both of the sum value and the </a:t>
            </a:r>
            <a:r>
              <a:rPr kumimoji="1" lang="en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</a:p>
        </p:txBody>
      </p:sp>
      <p:sp>
        <p:nvSpPr>
          <p:cNvPr id="117" name="内容占位符 2">
            <a:extLst>
              <a:ext uri="{FF2B5EF4-FFF2-40B4-BE49-F238E27FC236}">
                <a16:creationId xmlns:a16="http://schemas.microsoft.com/office/drawing/2014/main" id="{1E8CD9EB-70DA-3C4F-88A8-391E97ACFE5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record both of the </a:t>
            </a:r>
            <a:r>
              <a:rPr kumimoji="1" lang="en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value and the </a:t>
            </a:r>
            <a:r>
              <a:rPr kumimoji="1" lang="en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E4B4CA47-40ED-254C-B63F-C3D6F310267F}"/>
              </a:ext>
            </a:extLst>
          </p:cNvPr>
          <p:cNvSpPr txBox="1"/>
          <p:nvPr/>
        </p:nvSpPr>
        <p:spPr>
          <a:xfrm>
            <a:off x="838200" y="5413648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97379DAA-39AE-B741-8DE9-9E1EF4AFC22F}"/>
              </a:ext>
            </a:extLst>
          </p:cNvPr>
          <p:cNvSpPr txBox="1"/>
          <p:nvPr/>
        </p:nvSpPr>
        <p:spPr>
          <a:xfrm>
            <a:off x="838200" y="5413647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kumimoji="1"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05C32AD6-8325-0748-AA5E-50E8942F2AC2}"/>
              </a:ext>
            </a:extLst>
          </p:cNvPr>
          <p:cNvSpPr txBox="1"/>
          <p:nvPr/>
        </p:nvSpPr>
        <p:spPr>
          <a:xfrm>
            <a:off x="842576" y="5413647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SuMax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E9D3774-7B61-F44A-AAA0-F75F391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Device-local Sketch Design: SuMax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4452FE-367F-7D4A-9F6D-521EBE195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record both of the sum value and the maximum value</a:t>
            </a: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6FEB1ECA-6CE2-7D41-82F8-B73716A25E35}"/>
              </a:ext>
            </a:extLst>
          </p:cNvPr>
          <p:cNvGrpSpPr/>
          <p:nvPr/>
        </p:nvGrpSpPr>
        <p:grpSpPr>
          <a:xfrm>
            <a:off x="1944000" y="3060000"/>
            <a:ext cx="4752000" cy="2052000"/>
            <a:chOff x="1944000" y="3060000"/>
            <a:chExt cx="4752000" cy="2052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CAC16FC-CA20-3A4A-BF75-FE92EC342BAC}"/>
                </a:ext>
              </a:extLst>
            </p:cNvPr>
            <p:cNvSpPr/>
            <p:nvPr/>
          </p:nvSpPr>
          <p:spPr>
            <a:xfrm>
              <a:off x="1944000" y="306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9B756F6-FAC6-8E41-818F-18E0B788B0E1}"/>
                </a:ext>
              </a:extLst>
            </p:cNvPr>
            <p:cNvSpPr/>
            <p:nvPr/>
          </p:nvSpPr>
          <p:spPr>
            <a:xfrm>
              <a:off x="1944000" y="360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09501F4-2FDD-5348-840D-71D9B1133829}"/>
                </a:ext>
              </a:extLst>
            </p:cNvPr>
            <p:cNvSpPr/>
            <p:nvPr/>
          </p:nvSpPr>
          <p:spPr>
            <a:xfrm>
              <a:off x="1944000" y="414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696F7CE-8377-DD47-8DF1-82AB8A286CF4}"/>
                </a:ext>
              </a:extLst>
            </p:cNvPr>
            <p:cNvSpPr/>
            <p:nvPr/>
          </p:nvSpPr>
          <p:spPr>
            <a:xfrm>
              <a:off x="1944000" y="468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AF9D35A-ABDF-B748-9038-55623FADA6D4}"/>
                </a:ext>
              </a:extLst>
            </p:cNvPr>
            <p:cNvSpPr/>
            <p:nvPr/>
          </p:nvSpPr>
          <p:spPr>
            <a:xfrm>
              <a:off x="2808000" y="306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233A0CC-E150-4C40-8CDB-76C24EA526CA}"/>
                </a:ext>
              </a:extLst>
            </p:cNvPr>
            <p:cNvSpPr/>
            <p:nvPr/>
          </p:nvSpPr>
          <p:spPr>
            <a:xfrm>
              <a:off x="2808000" y="360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F0F10C1-F4F5-BF43-9E2A-E5F09A820C73}"/>
                </a:ext>
              </a:extLst>
            </p:cNvPr>
            <p:cNvSpPr/>
            <p:nvPr/>
          </p:nvSpPr>
          <p:spPr>
            <a:xfrm>
              <a:off x="2808000" y="414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AA0ADED-D2F6-EB40-8998-D03453D31B84}"/>
                </a:ext>
              </a:extLst>
            </p:cNvPr>
            <p:cNvSpPr/>
            <p:nvPr/>
          </p:nvSpPr>
          <p:spPr>
            <a:xfrm>
              <a:off x="2808000" y="468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4EF34205-8A19-3048-9840-A383494EB52B}"/>
                </a:ext>
              </a:extLst>
            </p:cNvPr>
            <p:cNvSpPr/>
            <p:nvPr/>
          </p:nvSpPr>
          <p:spPr>
            <a:xfrm>
              <a:off x="3672000" y="306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25211BA-A1C0-BE4D-AD05-B9FA02DB60F2}"/>
                </a:ext>
              </a:extLst>
            </p:cNvPr>
            <p:cNvSpPr/>
            <p:nvPr/>
          </p:nvSpPr>
          <p:spPr>
            <a:xfrm>
              <a:off x="3672000" y="360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EA34BE5B-3133-E24A-960A-51FE8B9D774A}"/>
                </a:ext>
              </a:extLst>
            </p:cNvPr>
            <p:cNvSpPr/>
            <p:nvPr/>
          </p:nvSpPr>
          <p:spPr>
            <a:xfrm>
              <a:off x="3672000" y="414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5101E3E7-C998-A349-A34E-03C3FB94A421}"/>
                </a:ext>
              </a:extLst>
            </p:cNvPr>
            <p:cNvSpPr/>
            <p:nvPr/>
          </p:nvSpPr>
          <p:spPr>
            <a:xfrm>
              <a:off x="3672000" y="468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40412FA-8B75-AA4E-998D-C73F52CD9426}"/>
                </a:ext>
              </a:extLst>
            </p:cNvPr>
            <p:cNvSpPr/>
            <p:nvPr/>
          </p:nvSpPr>
          <p:spPr>
            <a:xfrm>
              <a:off x="4536000" y="306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1D3AE326-2A4C-1041-9671-A3887514B6EA}"/>
                </a:ext>
              </a:extLst>
            </p:cNvPr>
            <p:cNvSpPr/>
            <p:nvPr/>
          </p:nvSpPr>
          <p:spPr>
            <a:xfrm>
              <a:off x="4536000" y="360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7830553-35BC-7D40-B620-04B59FABF120}"/>
                </a:ext>
              </a:extLst>
            </p:cNvPr>
            <p:cNvSpPr/>
            <p:nvPr/>
          </p:nvSpPr>
          <p:spPr>
            <a:xfrm>
              <a:off x="4536000" y="414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E6181AA4-F95D-614F-8149-8A897BC8E4A0}"/>
                </a:ext>
              </a:extLst>
            </p:cNvPr>
            <p:cNvSpPr/>
            <p:nvPr/>
          </p:nvSpPr>
          <p:spPr>
            <a:xfrm>
              <a:off x="4536000" y="468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0142EB77-2E6F-6E44-B4C7-4493A133C3E1}"/>
                </a:ext>
              </a:extLst>
            </p:cNvPr>
            <p:cNvSpPr/>
            <p:nvPr/>
          </p:nvSpPr>
          <p:spPr>
            <a:xfrm>
              <a:off x="5400000" y="306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F775448A-77EB-1545-A8BF-E656EFBE0007}"/>
                </a:ext>
              </a:extLst>
            </p:cNvPr>
            <p:cNvSpPr/>
            <p:nvPr/>
          </p:nvSpPr>
          <p:spPr>
            <a:xfrm>
              <a:off x="5400000" y="360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49698A4C-BE45-A44F-BFE8-04E3E05DE21E}"/>
                </a:ext>
              </a:extLst>
            </p:cNvPr>
            <p:cNvSpPr/>
            <p:nvPr/>
          </p:nvSpPr>
          <p:spPr>
            <a:xfrm>
              <a:off x="5400000" y="414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E3CCEDA9-0E45-BF48-9474-627E8A00AE16}"/>
                </a:ext>
              </a:extLst>
            </p:cNvPr>
            <p:cNvSpPr/>
            <p:nvPr/>
          </p:nvSpPr>
          <p:spPr>
            <a:xfrm>
              <a:off x="5400000" y="468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F3E16455-72C9-F945-9EC5-B624D3514984}"/>
                </a:ext>
              </a:extLst>
            </p:cNvPr>
            <p:cNvSpPr/>
            <p:nvPr/>
          </p:nvSpPr>
          <p:spPr>
            <a:xfrm>
              <a:off x="6264000" y="306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728055FB-9157-704B-92D6-36D340869301}"/>
                </a:ext>
              </a:extLst>
            </p:cNvPr>
            <p:cNvSpPr/>
            <p:nvPr/>
          </p:nvSpPr>
          <p:spPr>
            <a:xfrm>
              <a:off x="6264000" y="360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D9577F9E-0DA5-9B49-8C63-626658C61632}"/>
                </a:ext>
              </a:extLst>
            </p:cNvPr>
            <p:cNvSpPr/>
            <p:nvPr/>
          </p:nvSpPr>
          <p:spPr>
            <a:xfrm>
              <a:off x="6264000" y="414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40C004E4-5809-FE44-9561-53FAB5527BB3}"/>
                </a:ext>
              </a:extLst>
            </p:cNvPr>
            <p:cNvSpPr/>
            <p:nvPr/>
          </p:nvSpPr>
          <p:spPr>
            <a:xfrm>
              <a:off x="6264000" y="468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3A02564E-29C5-6A48-9B78-C4B36EE88525}"/>
              </a:ext>
            </a:extLst>
          </p:cNvPr>
          <p:cNvGrpSpPr/>
          <p:nvPr/>
        </p:nvGrpSpPr>
        <p:grpSpPr>
          <a:xfrm>
            <a:off x="2376000" y="3060000"/>
            <a:ext cx="4752000" cy="2052000"/>
            <a:chOff x="2376000" y="3060000"/>
            <a:chExt cx="4752000" cy="2052000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35FFF34-774B-714F-A111-AE2B707D603E}"/>
                </a:ext>
              </a:extLst>
            </p:cNvPr>
            <p:cNvSpPr/>
            <p:nvPr/>
          </p:nvSpPr>
          <p:spPr>
            <a:xfrm>
              <a:off x="2376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052B341-1787-2D48-98A7-04636B7ABBC4}"/>
                </a:ext>
              </a:extLst>
            </p:cNvPr>
            <p:cNvSpPr/>
            <p:nvPr/>
          </p:nvSpPr>
          <p:spPr>
            <a:xfrm>
              <a:off x="2376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48C8383-8E97-944A-BB3A-CC1006FA7B5D}"/>
                </a:ext>
              </a:extLst>
            </p:cNvPr>
            <p:cNvSpPr/>
            <p:nvPr/>
          </p:nvSpPr>
          <p:spPr>
            <a:xfrm>
              <a:off x="2376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BA16D14-F6F2-4C43-A7A9-F699A4EF5B16}"/>
                </a:ext>
              </a:extLst>
            </p:cNvPr>
            <p:cNvSpPr/>
            <p:nvPr/>
          </p:nvSpPr>
          <p:spPr>
            <a:xfrm>
              <a:off x="2376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CD9452C-B25A-1748-A81F-FDBEA15E5C7E}"/>
                </a:ext>
              </a:extLst>
            </p:cNvPr>
            <p:cNvSpPr/>
            <p:nvPr/>
          </p:nvSpPr>
          <p:spPr>
            <a:xfrm>
              <a:off x="3240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A119AC9-2981-4743-B415-C1CCD61405FD}"/>
                </a:ext>
              </a:extLst>
            </p:cNvPr>
            <p:cNvSpPr/>
            <p:nvPr/>
          </p:nvSpPr>
          <p:spPr>
            <a:xfrm>
              <a:off x="3240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E9E644D-3685-484C-A29C-7BA134399944}"/>
                </a:ext>
              </a:extLst>
            </p:cNvPr>
            <p:cNvSpPr/>
            <p:nvPr/>
          </p:nvSpPr>
          <p:spPr>
            <a:xfrm>
              <a:off x="3240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C68F164-4BFD-554C-8EC7-351EE0827B0C}"/>
                </a:ext>
              </a:extLst>
            </p:cNvPr>
            <p:cNvSpPr/>
            <p:nvPr/>
          </p:nvSpPr>
          <p:spPr>
            <a:xfrm>
              <a:off x="3240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AF6F6F7B-B0BE-AB42-808C-4A4C3823C384}"/>
                </a:ext>
              </a:extLst>
            </p:cNvPr>
            <p:cNvSpPr/>
            <p:nvPr/>
          </p:nvSpPr>
          <p:spPr>
            <a:xfrm>
              <a:off x="4104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54D254D0-BF10-CB4D-94E3-5B3E22D26B63}"/>
                </a:ext>
              </a:extLst>
            </p:cNvPr>
            <p:cNvSpPr/>
            <p:nvPr/>
          </p:nvSpPr>
          <p:spPr>
            <a:xfrm>
              <a:off x="4104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D6A48E66-E502-1F4B-9E7F-848D0078F68E}"/>
                </a:ext>
              </a:extLst>
            </p:cNvPr>
            <p:cNvSpPr/>
            <p:nvPr/>
          </p:nvSpPr>
          <p:spPr>
            <a:xfrm>
              <a:off x="4104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467FE2D7-AE12-AB45-B2B8-5425533B4AC2}"/>
                </a:ext>
              </a:extLst>
            </p:cNvPr>
            <p:cNvSpPr/>
            <p:nvPr/>
          </p:nvSpPr>
          <p:spPr>
            <a:xfrm>
              <a:off x="4104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D658F23C-72E5-F94B-A9E6-3C61510733FF}"/>
                </a:ext>
              </a:extLst>
            </p:cNvPr>
            <p:cNvSpPr/>
            <p:nvPr/>
          </p:nvSpPr>
          <p:spPr>
            <a:xfrm>
              <a:off x="4968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F230F7D-F951-9945-B85B-527E6413F48F}"/>
                </a:ext>
              </a:extLst>
            </p:cNvPr>
            <p:cNvSpPr/>
            <p:nvPr/>
          </p:nvSpPr>
          <p:spPr>
            <a:xfrm>
              <a:off x="4968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DA2954FD-670B-D647-9915-26480962FCB6}"/>
                </a:ext>
              </a:extLst>
            </p:cNvPr>
            <p:cNvSpPr/>
            <p:nvPr/>
          </p:nvSpPr>
          <p:spPr>
            <a:xfrm>
              <a:off x="4968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4FFB4B60-F3AE-244D-99F6-F855DC87E0B3}"/>
                </a:ext>
              </a:extLst>
            </p:cNvPr>
            <p:cNvSpPr/>
            <p:nvPr/>
          </p:nvSpPr>
          <p:spPr>
            <a:xfrm>
              <a:off x="4968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DDB20B57-3812-DD4E-A104-7721AEF90E92}"/>
                </a:ext>
              </a:extLst>
            </p:cNvPr>
            <p:cNvSpPr/>
            <p:nvPr/>
          </p:nvSpPr>
          <p:spPr>
            <a:xfrm>
              <a:off x="5832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34B29ED9-D9F7-6F4D-A684-FA9DDC48DBA3}"/>
                </a:ext>
              </a:extLst>
            </p:cNvPr>
            <p:cNvSpPr/>
            <p:nvPr/>
          </p:nvSpPr>
          <p:spPr>
            <a:xfrm>
              <a:off x="5832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025581D9-1B27-2640-9432-0C270248B59C}"/>
                </a:ext>
              </a:extLst>
            </p:cNvPr>
            <p:cNvSpPr/>
            <p:nvPr/>
          </p:nvSpPr>
          <p:spPr>
            <a:xfrm>
              <a:off x="5832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55EE6059-7C8D-AC4F-BEDA-E13A92DD5B91}"/>
                </a:ext>
              </a:extLst>
            </p:cNvPr>
            <p:cNvSpPr/>
            <p:nvPr/>
          </p:nvSpPr>
          <p:spPr>
            <a:xfrm>
              <a:off x="5832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A9BB3B9D-1201-694B-9622-E9EE648B0A0B}"/>
                </a:ext>
              </a:extLst>
            </p:cNvPr>
            <p:cNvSpPr/>
            <p:nvPr/>
          </p:nvSpPr>
          <p:spPr>
            <a:xfrm>
              <a:off x="6696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3ED34DB4-29CA-414C-A30A-7ABADFC193C5}"/>
                </a:ext>
              </a:extLst>
            </p:cNvPr>
            <p:cNvSpPr/>
            <p:nvPr/>
          </p:nvSpPr>
          <p:spPr>
            <a:xfrm>
              <a:off x="6696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CC766B47-BC5F-0047-A926-141102A12E05}"/>
                </a:ext>
              </a:extLst>
            </p:cNvPr>
            <p:cNvSpPr/>
            <p:nvPr/>
          </p:nvSpPr>
          <p:spPr>
            <a:xfrm>
              <a:off x="6696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DBB58130-ACCA-2D49-AF77-A88BAA3D1B03}"/>
                </a:ext>
              </a:extLst>
            </p:cNvPr>
            <p:cNvSpPr/>
            <p:nvPr/>
          </p:nvSpPr>
          <p:spPr>
            <a:xfrm>
              <a:off x="6696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8" name="文本框 117">
            <a:extLst>
              <a:ext uri="{FF2B5EF4-FFF2-40B4-BE49-F238E27FC236}">
                <a16:creationId xmlns:a16="http://schemas.microsoft.com/office/drawing/2014/main" id="{51C4A55B-3EC4-1148-8072-907C64F5CD70}"/>
              </a:ext>
            </a:extLst>
          </p:cNvPr>
          <p:cNvSpPr txBox="1"/>
          <p:nvPr/>
        </p:nvSpPr>
        <p:spPr>
          <a:xfrm>
            <a:off x="838200" y="5413649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SuMax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内容占位符 8">
            <a:extLst>
              <a:ext uri="{FF2B5EF4-FFF2-40B4-BE49-F238E27FC236}">
                <a16:creationId xmlns:a16="http://schemas.microsoft.com/office/drawing/2014/main" id="{4E424098-F2B0-2841-876A-A2915E37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17345" y="4714655"/>
            <a:ext cx="2174655" cy="1456019"/>
          </a:xfrm>
          <a:prstGeom prst="rect">
            <a:avLst/>
          </a:prstGeom>
        </p:spPr>
      </p:pic>
      <p:sp>
        <p:nvSpPr>
          <p:cNvPr id="125" name="灯片编号占位符 124">
            <a:extLst>
              <a:ext uri="{FF2B5EF4-FFF2-40B4-BE49-F238E27FC236}">
                <a16:creationId xmlns:a16="http://schemas.microsoft.com/office/drawing/2014/main" id="{F355EBA1-9F54-474F-A42E-1C3A208C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12</a:t>
            </a:fld>
            <a:endParaRPr kumimoji="1" lang="zh-CN" altLang="en-US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F5D4421-C30F-F448-B91A-A84665724E74}"/>
              </a:ext>
            </a:extLst>
          </p:cNvPr>
          <p:cNvSpPr/>
          <p:nvPr/>
        </p:nvSpPr>
        <p:spPr>
          <a:xfrm>
            <a:off x="8272729" y="5786908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4FABA90-314E-FD47-B717-2F7BC0036CAF}"/>
              </a:ext>
            </a:extLst>
          </p:cNvPr>
          <p:cNvSpPr/>
          <p:nvPr/>
        </p:nvSpPr>
        <p:spPr>
          <a:xfrm>
            <a:off x="8272729" y="5247492"/>
            <a:ext cx="432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D9EFB197-19AD-E946-9BED-0440D1B930DA}"/>
              </a:ext>
            </a:extLst>
          </p:cNvPr>
          <p:cNvSpPr txBox="1"/>
          <p:nvPr/>
        </p:nvSpPr>
        <p:spPr>
          <a:xfrm>
            <a:off x="8704729" y="5234683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cell</a:t>
            </a:r>
            <a:endParaRPr kumimoji="1" lang="zh-CN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27303A5-11FC-C744-A836-2087C6E480CD}"/>
              </a:ext>
            </a:extLst>
          </p:cNvPr>
          <p:cNvSpPr txBox="1"/>
          <p:nvPr/>
        </p:nvSpPr>
        <p:spPr>
          <a:xfrm>
            <a:off x="8704729" y="577207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cell</a:t>
            </a:r>
            <a:endParaRPr kumimoji="1" lang="zh-CN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5" grpId="1"/>
      <p:bldP spid="116" grpId="0"/>
      <p:bldP spid="116" grpId="1"/>
      <p:bldP spid="117" grpId="0"/>
      <p:bldP spid="119" grpId="0"/>
      <p:bldP spid="119" grpId="1"/>
      <p:bldP spid="120" grpId="0"/>
      <p:bldP spid="120" grpId="1"/>
      <p:bldP spid="121" grpId="0"/>
      <p:bldP spid="3" grpId="0" build="p"/>
      <p:bldP spid="1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9D3774-7B61-F44A-AAA0-F75F391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Device-local Sketch Design: SuMax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4452FE-367F-7D4A-9F6D-521EBE195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record both of the </a:t>
            </a:r>
            <a:r>
              <a:rPr kumimoji="1" lang="en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value and the maximum value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51C4A55B-3EC4-1148-8072-907C64F5CD70}"/>
              </a:ext>
            </a:extLst>
          </p:cNvPr>
          <p:cNvSpPr txBox="1"/>
          <p:nvPr/>
        </p:nvSpPr>
        <p:spPr>
          <a:xfrm>
            <a:off x="838200" y="5413649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353B9827-A2ED-5C48-A787-6706B6CDF7B8}"/>
                  </a:ext>
                </a:extLst>
              </p:cNvPr>
              <p:cNvSpPr/>
              <p:nvPr/>
            </p:nvSpPr>
            <p:spPr>
              <a:xfrm>
                <a:off x="911664" y="3739334"/>
                <a:ext cx="864000" cy="43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,+1⟩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353B9827-A2ED-5C48-A787-6706B6CDF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64" y="3739334"/>
                <a:ext cx="864000" cy="432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组合 45">
            <a:extLst>
              <a:ext uri="{FF2B5EF4-FFF2-40B4-BE49-F238E27FC236}">
                <a16:creationId xmlns:a16="http://schemas.microsoft.com/office/drawing/2014/main" id="{A272C3A0-0D2F-3B45-A516-1BEB321903FD}"/>
              </a:ext>
            </a:extLst>
          </p:cNvPr>
          <p:cNvGrpSpPr/>
          <p:nvPr/>
        </p:nvGrpSpPr>
        <p:grpSpPr>
          <a:xfrm>
            <a:off x="2376000" y="3060000"/>
            <a:ext cx="4752000" cy="2052000"/>
            <a:chOff x="2376000" y="3060000"/>
            <a:chExt cx="4752000" cy="205200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2B49737E-84A9-8B44-BCD5-723C20B59CF5}"/>
                </a:ext>
              </a:extLst>
            </p:cNvPr>
            <p:cNvSpPr/>
            <p:nvPr/>
          </p:nvSpPr>
          <p:spPr>
            <a:xfrm>
              <a:off x="2376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39D5FBE-1BDC-E44B-80AD-AB77F36D7581}"/>
                </a:ext>
              </a:extLst>
            </p:cNvPr>
            <p:cNvSpPr/>
            <p:nvPr/>
          </p:nvSpPr>
          <p:spPr>
            <a:xfrm>
              <a:off x="2376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C89D21BB-62E1-5C4B-AB80-917B86C221E2}"/>
                </a:ext>
              </a:extLst>
            </p:cNvPr>
            <p:cNvSpPr/>
            <p:nvPr/>
          </p:nvSpPr>
          <p:spPr>
            <a:xfrm>
              <a:off x="2376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FB1791C-E1AD-2046-8FE5-6808291EBAC0}"/>
                </a:ext>
              </a:extLst>
            </p:cNvPr>
            <p:cNvSpPr/>
            <p:nvPr/>
          </p:nvSpPr>
          <p:spPr>
            <a:xfrm>
              <a:off x="2376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D43DB1F-098A-3D43-8EA9-1FFDE3C074AD}"/>
                </a:ext>
              </a:extLst>
            </p:cNvPr>
            <p:cNvSpPr/>
            <p:nvPr/>
          </p:nvSpPr>
          <p:spPr>
            <a:xfrm>
              <a:off x="3240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9D56F95-B422-1D4C-A788-1B9CCD392B97}"/>
                </a:ext>
              </a:extLst>
            </p:cNvPr>
            <p:cNvSpPr/>
            <p:nvPr/>
          </p:nvSpPr>
          <p:spPr>
            <a:xfrm>
              <a:off x="3240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F78727B-8224-2248-8381-029369236223}"/>
                </a:ext>
              </a:extLst>
            </p:cNvPr>
            <p:cNvSpPr/>
            <p:nvPr/>
          </p:nvSpPr>
          <p:spPr>
            <a:xfrm>
              <a:off x="3240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D129DA94-B22C-DC4E-A5CB-C39BBDD01CFD}"/>
                </a:ext>
              </a:extLst>
            </p:cNvPr>
            <p:cNvSpPr/>
            <p:nvPr/>
          </p:nvSpPr>
          <p:spPr>
            <a:xfrm>
              <a:off x="3240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2F8CECD1-654D-854A-8C9A-FD2F29FA7948}"/>
                </a:ext>
              </a:extLst>
            </p:cNvPr>
            <p:cNvSpPr/>
            <p:nvPr/>
          </p:nvSpPr>
          <p:spPr>
            <a:xfrm>
              <a:off x="4104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E05E7731-C98D-FD40-B179-8F079ABC0C7D}"/>
                </a:ext>
              </a:extLst>
            </p:cNvPr>
            <p:cNvSpPr/>
            <p:nvPr/>
          </p:nvSpPr>
          <p:spPr>
            <a:xfrm>
              <a:off x="4104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C9DF7C5-A65B-F947-B2A8-8037705485C3}"/>
                </a:ext>
              </a:extLst>
            </p:cNvPr>
            <p:cNvSpPr/>
            <p:nvPr/>
          </p:nvSpPr>
          <p:spPr>
            <a:xfrm>
              <a:off x="4104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EBD16D85-753D-104D-8E39-A8FD2B848FC9}"/>
                </a:ext>
              </a:extLst>
            </p:cNvPr>
            <p:cNvSpPr/>
            <p:nvPr/>
          </p:nvSpPr>
          <p:spPr>
            <a:xfrm>
              <a:off x="4104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457B94DB-84D9-EC47-A762-CF1C1D14E6BB}"/>
                </a:ext>
              </a:extLst>
            </p:cNvPr>
            <p:cNvSpPr/>
            <p:nvPr/>
          </p:nvSpPr>
          <p:spPr>
            <a:xfrm>
              <a:off x="4968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EA794026-7280-D143-BCDC-D889909861F4}"/>
                </a:ext>
              </a:extLst>
            </p:cNvPr>
            <p:cNvSpPr/>
            <p:nvPr/>
          </p:nvSpPr>
          <p:spPr>
            <a:xfrm>
              <a:off x="4968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409E31C1-A72C-0243-B133-F6CC1B243F79}"/>
                </a:ext>
              </a:extLst>
            </p:cNvPr>
            <p:cNvSpPr/>
            <p:nvPr/>
          </p:nvSpPr>
          <p:spPr>
            <a:xfrm>
              <a:off x="4968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DA317BF0-E4B2-F445-9DF3-E576ADDD7374}"/>
                </a:ext>
              </a:extLst>
            </p:cNvPr>
            <p:cNvSpPr/>
            <p:nvPr/>
          </p:nvSpPr>
          <p:spPr>
            <a:xfrm>
              <a:off x="4968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55823DE9-7AAF-0C40-B085-9D3261C126FE}"/>
                </a:ext>
              </a:extLst>
            </p:cNvPr>
            <p:cNvSpPr/>
            <p:nvPr/>
          </p:nvSpPr>
          <p:spPr>
            <a:xfrm>
              <a:off x="5832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1CA72E0C-125D-BD47-B46D-CE06C9AD6BF6}"/>
                </a:ext>
              </a:extLst>
            </p:cNvPr>
            <p:cNvSpPr/>
            <p:nvPr/>
          </p:nvSpPr>
          <p:spPr>
            <a:xfrm>
              <a:off x="5832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935BAD74-E034-E84E-A164-096B53D5249D}"/>
                </a:ext>
              </a:extLst>
            </p:cNvPr>
            <p:cNvSpPr/>
            <p:nvPr/>
          </p:nvSpPr>
          <p:spPr>
            <a:xfrm>
              <a:off x="5832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72F70112-2801-1C46-ACDC-694B630B7FE5}"/>
                </a:ext>
              </a:extLst>
            </p:cNvPr>
            <p:cNvSpPr/>
            <p:nvPr/>
          </p:nvSpPr>
          <p:spPr>
            <a:xfrm>
              <a:off x="5832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0D4D453B-F762-3141-852C-BFA74BB8977B}"/>
                </a:ext>
              </a:extLst>
            </p:cNvPr>
            <p:cNvSpPr/>
            <p:nvPr/>
          </p:nvSpPr>
          <p:spPr>
            <a:xfrm>
              <a:off x="6696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0D8C56B5-688F-094B-A9D3-3836E5855E47}"/>
                </a:ext>
              </a:extLst>
            </p:cNvPr>
            <p:cNvSpPr/>
            <p:nvPr/>
          </p:nvSpPr>
          <p:spPr>
            <a:xfrm>
              <a:off x="6696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BE8A66AC-674F-8740-A8B5-41716360A694}"/>
                </a:ext>
              </a:extLst>
            </p:cNvPr>
            <p:cNvSpPr/>
            <p:nvPr/>
          </p:nvSpPr>
          <p:spPr>
            <a:xfrm>
              <a:off x="6696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3FD67AED-6E0B-544F-B3F0-8154AA0992ED}"/>
                </a:ext>
              </a:extLst>
            </p:cNvPr>
            <p:cNvSpPr/>
            <p:nvPr/>
          </p:nvSpPr>
          <p:spPr>
            <a:xfrm>
              <a:off x="6696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25D2B4CB-41DF-514C-BAD3-7A9B96997430}"/>
                  </a:ext>
                </a:extLst>
              </p:cNvPr>
              <p:cNvSpPr/>
              <p:nvPr/>
            </p:nvSpPr>
            <p:spPr>
              <a:xfrm>
                <a:off x="5832000" y="3060000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25D2B4CB-41DF-514C-BAD3-7A9B96997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00" y="3060000"/>
                <a:ext cx="432000" cy="43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6EA2C523-CBBC-2A4D-A3F8-5F5763366E94}"/>
                  </a:ext>
                </a:extLst>
              </p:cNvPr>
              <p:cNvSpPr/>
              <p:nvPr/>
            </p:nvSpPr>
            <p:spPr>
              <a:xfrm>
                <a:off x="3240000" y="3600000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6EA2C523-CBBC-2A4D-A3F8-5F5763366E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3600000"/>
                <a:ext cx="432000" cy="43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88472BF9-E6D9-4140-A43C-DB3B6FFFE923}"/>
                  </a:ext>
                </a:extLst>
              </p:cNvPr>
              <p:cNvSpPr/>
              <p:nvPr/>
            </p:nvSpPr>
            <p:spPr>
              <a:xfrm>
                <a:off x="4968000" y="4140121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88472BF9-E6D9-4140-A43C-DB3B6FFFE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00" y="4140121"/>
                <a:ext cx="432000" cy="43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2EB19CEF-CB85-EF49-87D3-F3E07CA899A3}"/>
                  </a:ext>
                </a:extLst>
              </p:cNvPr>
              <p:cNvSpPr/>
              <p:nvPr/>
            </p:nvSpPr>
            <p:spPr>
              <a:xfrm>
                <a:off x="4104000" y="4680000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2EB19CEF-CB85-EF49-87D3-F3E07CA89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00" y="4680000"/>
                <a:ext cx="432000" cy="43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26D666C8-6DB8-4948-9761-51CF835E3570}"/>
                  </a:ext>
                </a:extLst>
              </p:cNvPr>
              <p:cNvSpPr/>
              <p:nvPr/>
            </p:nvSpPr>
            <p:spPr>
              <a:xfrm>
                <a:off x="5917064" y="3139204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26D666C8-6DB8-4948-9761-51CF835E3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64" y="3139204"/>
                <a:ext cx="432000" cy="43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矩形 180">
                <a:extLst>
                  <a:ext uri="{FF2B5EF4-FFF2-40B4-BE49-F238E27FC236}">
                    <a16:creationId xmlns:a16="http://schemas.microsoft.com/office/drawing/2014/main" id="{82349260-D446-2644-9C50-D8811D745C5B}"/>
                  </a:ext>
                </a:extLst>
              </p:cNvPr>
              <p:cNvSpPr/>
              <p:nvPr/>
            </p:nvSpPr>
            <p:spPr>
              <a:xfrm>
                <a:off x="3325064" y="3685064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kumimoji="1" lang="zh-CN" alt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1" name="矩形 180">
                <a:extLst>
                  <a:ext uri="{FF2B5EF4-FFF2-40B4-BE49-F238E27FC236}">
                    <a16:creationId xmlns:a16="http://schemas.microsoft.com/office/drawing/2014/main" id="{82349260-D446-2644-9C50-D8811D745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64" y="3685064"/>
                <a:ext cx="432000" cy="43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A0820362-1289-DD4C-88F9-E61618EE3986}"/>
                  </a:ext>
                </a:extLst>
              </p:cNvPr>
              <p:cNvSpPr/>
              <p:nvPr/>
            </p:nvSpPr>
            <p:spPr>
              <a:xfrm>
                <a:off x="5048599" y="4225064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1" lang="zh-CN" alt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A0820362-1289-DD4C-88F9-E61618EE3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599" y="4225064"/>
                <a:ext cx="432000" cy="43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矩形 182">
                <a:extLst>
                  <a:ext uri="{FF2B5EF4-FFF2-40B4-BE49-F238E27FC236}">
                    <a16:creationId xmlns:a16="http://schemas.microsoft.com/office/drawing/2014/main" id="{059C3CEF-DB76-6B47-985F-776C0F209838}"/>
                  </a:ext>
                </a:extLst>
              </p:cNvPr>
              <p:cNvSpPr/>
              <p:nvPr/>
            </p:nvSpPr>
            <p:spPr>
              <a:xfrm>
                <a:off x="4189064" y="4765064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kumimoji="1" lang="zh-CN" alt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3" name="矩形 182">
                <a:extLst>
                  <a:ext uri="{FF2B5EF4-FFF2-40B4-BE49-F238E27FC236}">
                    <a16:creationId xmlns:a16="http://schemas.microsoft.com/office/drawing/2014/main" id="{059C3CEF-DB76-6B47-985F-776C0F209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64" y="4765064"/>
                <a:ext cx="432000" cy="43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447E2319-3825-7D46-8E25-499ABFA0AD9C}"/>
              </a:ext>
            </a:extLst>
          </p:cNvPr>
          <p:cNvSpPr/>
          <p:nvPr/>
        </p:nvSpPr>
        <p:spPr>
          <a:xfrm>
            <a:off x="2303720" y="2999232"/>
            <a:ext cx="6289743" cy="541816"/>
          </a:xfrm>
          <a:prstGeom prst="rect">
            <a:avLst/>
          </a:prstGeom>
          <a:noFill/>
          <a:ln w="317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id="{4524C605-9D61-D746-8CFA-09E8337CDE68}"/>
                  </a:ext>
                </a:extLst>
              </p:cNvPr>
              <p:cNvSpPr txBox="1"/>
              <p:nvPr/>
            </p:nvSpPr>
            <p:spPr>
              <a:xfrm>
                <a:off x="7128000" y="3085474"/>
                <a:ext cx="1465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8++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id="{4524C605-9D61-D746-8CFA-09E8337CD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000" y="3085474"/>
                <a:ext cx="146546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id="{2E209A0C-3D8E-464D-A8DD-DD9BEF8B0CC6}"/>
                  </a:ext>
                </a:extLst>
              </p:cNvPr>
              <p:cNvSpPr txBox="1"/>
              <p:nvPr/>
            </p:nvSpPr>
            <p:spPr>
              <a:xfrm>
                <a:off x="7127999" y="4171334"/>
                <a:ext cx="14654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3++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id="{2E209A0C-3D8E-464D-A8DD-DD9BEF8B0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999" y="4171334"/>
                <a:ext cx="146546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id="{788F0F0E-A99F-4A40-80CE-9367B145ED25}"/>
                  </a:ext>
                </a:extLst>
              </p:cNvPr>
              <p:cNvSpPr txBox="1"/>
              <p:nvPr/>
            </p:nvSpPr>
            <p:spPr>
              <a:xfrm>
                <a:off x="7127998" y="3631334"/>
                <a:ext cx="1465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3++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id="{788F0F0E-A99F-4A40-80CE-9367B145E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998" y="3631334"/>
                <a:ext cx="146546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文本框 186">
                <a:extLst>
                  <a:ext uri="{FF2B5EF4-FFF2-40B4-BE49-F238E27FC236}">
                    <a16:creationId xmlns:a16="http://schemas.microsoft.com/office/drawing/2014/main" id="{734A1946-E107-184C-8C99-DD72210B3607}"/>
                  </a:ext>
                </a:extLst>
              </p:cNvPr>
              <p:cNvSpPr txBox="1"/>
              <p:nvPr/>
            </p:nvSpPr>
            <p:spPr>
              <a:xfrm>
                <a:off x="7127998" y="4706937"/>
                <a:ext cx="14654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9++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7" name="文本框 186">
                <a:extLst>
                  <a:ext uri="{FF2B5EF4-FFF2-40B4-BE49-F238E27FC236}">
                    <a16:creationId xmlns:a16="http://schemas.microsoft.com/office/drawing/2014/main" id="{734A1946-E107-184C-8C99-DD72210B3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998" y="4706937"/>
                <a:ext cx="146546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0" name="内容占位符 8">
            <a:extLst>
              <a:ext uri="{FF2B5EF4-FFF2-40B4-BE49-F238E27FC236}">
                <a16:creationId xmlns:a16="http://schemas.microsoft.com/office/drawing/2014/main" id="{43C20459-A96A-CF48-8D00-E85D595821C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17345" y="4714655"/>
            <a:ext cx="2174655" cy="1456019"/>
          </a:xfrm>
          <a:prstGeom prst="rect">
            <a:avLst/>
          </a:prstGeom>
        </p:spPr>
      </p:pic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F9080F6A-0A83-1940-A14D-7820EC47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13</a:t>
            </a:fld>
            <a:endParaRPr kumimoji="1" lang="zh-CN" altLang="en-US" dirty="0"/>
          </a:p>
        </p:txBody>
      </p:sp>
      <p:cxnSp>
        <p:nvCxnSpPr>
          <p:cNvPr id="16" name="曲线连接符 15">
            <a:extLst>
              <a:ext uri="{FF2B5EF4-FFF2-40B4-BE49-F238E27FC236}">
                <a16:creationId xmlns:a16="http://schemas.microsoft.com/office/drawing/2014/main" id="{AF3FCE31-F875-4347-A989-501FA56678F9}"/>
              </a:ext>
            </a:extLst>
          </p:cNvPr>
          <p:cNvCxnSpPr>
            <a:cxnSpLocks/>
            <a:stCxn id="9" idx="6"/>
            <a:endCxn id="126" idx="1"/>
          </p:cNvCxnSpPr>
          <p:nvPr/>
        </p:nvCxnSpPr>
        <p:spPr>
          <a:xfrm flipV="1">
            <a:off x="1775664" y="3276000"/>
            <a:ext cx="4056336" cy="679334"/>
          </a:xfrm>
          <a:prstGeom prst="curvedConnector3">
            <a:avLst>
              <a:gd name="adj1" fmla="val 28360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曲线连接符 66">
            <a:extLst>
              <a:ext uri="{FF2B5EF4-FFF2-40B4-BE49-F238E27FC236}">
                <a16:creationId xmlns:a16="http://schemas.microsoft.com/office/drawing/2014/main" id="{61593ABB-3C05-5B4D-AB13-BB279AB1B524}"/>
              </a:ext>
            </a:extLst>
          </p:cNvPr>
          <p:cNvCxnSpPr>
            <a:cxnSpLocks/>
            <a:stCxn id="9" idx="6"/>
            <a:endCxn id="177" idx="1"/>
          </p:cNvCxnSpPr>
          <p:nvPr/>
        </p:nvCxnSpPr>
        <p:spPr>
          <a:xfrm flipV="1">
            <a:off x="1775664" y="3816000"/>
            <a:ext cx="1464336" cy="139334"/>
          </a:xfrm>
          <a:prstGeom prst="curvedConnector3">
            <a:avLst>
              <a:gd name="adj1" fmla="val 66235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曲线连接符 67">
            <a:extLst>
              <a:ext uri="{FF2B5EF4-FFF2-40B4-BE49-F238E27FC236}">
                <a16:creationId xmlns:a16="http://schemas.microsoft.com/office/drawing/2014/main" id="{B8DCCAB8-7D50-0D44-A606-BA0F80129E99}"/>
              </a:ext>
            </a:extLst>
          </p:cNvPr>
          <p:cNvCxnSpPr>
            <a:cxnSpLocks/>
            <a:stCxn id="9" idx="6"/>
            <a:endCxn id="178" idx="1"/>
          </p:cNvCxnSpPr>
          <p:nvPr/>
        </p:nvCxnSpPr>
        <p:spPr>
          <a:xfrm>
            <a:off x="1775664" y="3955334"/>
            <a:ext cx="3192336" cy="40078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曲线连接符 82">
            <a:extLst>
              <a:ext uri="{FF2B5EF4-FFF2-40B4-BE49-F238E27FC236}">
                <a16:creationId xmlns:a16="http://schemas.microsoft.com/office/drawing/2014/main" id="{79B5F4DE-584F-094B-959C-861756A7B1D3}"/>
              </a:ext>
            </a:extLst>
          </p:cNvPr>
          <p:cNvCxnSpPr>
            <a:cxnSpLocks/>
            <a:stCxn id="9" idx="6"/>
            <a:endCxn id="179" idx="1"/>
          </p:cNvCxnSpPr>
          <p:nvPr/>
        </p:nvCxnSpPr>
        <p:spPr>
          <a:xfrm>
            <a:off x="1775664" y="3955334"/>
            <a:ext cx="2328336" cy="94066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>
            <a:extLst>
              <a:ext uri="{FF2B5EF4-FFF2-40B4-BE49-F238E27FC236}">
                <a16:creationId xmlns:a16="http://schemas.microsoft.com/office/drawing/2014/main" id="{6F25F30E-AA90-1A47-AEB5-15201FAB2139}"/>
              </a:ext>
            </a:extLst>
          </p:cNvPr>
          <p:cNvSpPr/>
          <p:nvPr/>
        </p:nvSpPr>
        <p:spPr>
          <a:xfrm>
            <a:off x="8272729" y="5247492"/>
            <a:ext cx="432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D0B228C3-2A51-424C-AA7B-F17A367B6C44}"/>
              </a:ext>
            </a:extLst>
          </p:cNvPr>
          <p:cNvSpPr txBox="1"/>
          <p:nvPr/>
        </p:nvSpPr>
        <p:spPr>
          <a:xfrm>
            <a:off x="8704729" y="5234683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cell</a:t>
            </a:r>
            <a:endParaRPr kumimoji="1" lang="zh-CN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5E-6 0.0787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7871 L 5E-6 0.1576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5764 L 5E-6 0.23634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8" grpId="0" animBg="1"/>
      <p:bldP spid="8" grpId="1" animBg="1"/>
      <p:bldP spid="8" grpId="2" animBg="1"/>
      <p:bldP spid="8" grpId="3" animBg="1"/>
      <p:bldP spid="184" grpId="0"/>
      <p:bldP spid="185" grpId="0"/>
      <p:bldP spid="186" grpId="0"/>
      <p:bldP spid="1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9D3774-7B61-F44A-AAA0-F75F391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Device-local Sketch Design: SuMax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4452FE-367F-7D4A-9F6D-521EBE195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665"/>
            <a:ext cx="10515600" cy="4351338"/>
          </a:xfrm>
        </p:spPr>
        <p:txBody>
          <a:bodyPr/>
          <a:lstStyle/>
          <a:p>
            <a:pPr algn="just"/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approximate conservative update strategy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51C4A55B-3EC4-1148-8072-907C64F5CD70}"/>
              </a:ext>
            </a:extLst>
          </p:cNvPr>
          <p:cNvSpPr txBox="1"/>
          <p:nvPr/>
        </p:nvSpPr>
        <p:spPr>
          <a:xfrm>
            <a:off x="838200" y="5413649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272C3A0-0D2F-3B45-A516-1BEB321903FD}"/>
              </a:ext>
            </a:extLst>
          </p:cNvPr>
          <p:cNvGrpSpPr/>
          <p:nvPr/>
        </p:nvGrpSpPr>
        <p:grpSpPr>
          <a:xfrm>
            <a:off x="2376000" y="3060000"/>
            <a:ext cx="4752000" cy="2052000"/>
            <a:chOff x="2376000" y="3060000"/>
            <a:chExt cx="4752000" cy="205200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2B49737E-84A9-8B44-BCD5-723C20B59CF5}"/>
                </a:ext>
              </a:extLst>
            </p:cNvPr>
            <p:cNvSpPr/>
            <p:nvPr/>
          </p:nvSpPr>
          <p:spPr>
            <a:xfrm>
              <a:off x="2376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39D5FBE-1BDC-E44B-80AD-AB77F36D7581}"/>
                </a:ext>
              </a:extLst>
            </p:cNvPr>
            <p:cNvSpPr/>
            <p:nvPr/>
          </p:nvSpPr>
          <p:spPr>
            <a:xfrm>
              <a:off x="2376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C89D21BB-62E1-5C4B-AB80-917B86C221E2}"/>
                </a:ext>
              </a:extLst>
            </p:cNvPr>
            <p:cNvSpPr/>
            <p:nvPr/>
          </p:nvSpPr>
          <p:spPr>
            <a:xfrm>
              <a:off x="2376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FB1791C-E1AD-2046-8FE5-6808291EBAC0}"/>
                </a:ext>
              </a:extLst>
            </p:cNvPr>
            <p:cNvSpPr/>
            <p:nvPr/>
          </p:nvSpPr>
          <p:spPr>
            <a:xfrm>
              <a:off x="2376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D43DB1F-098A-3D43-8EA9-1FFDE3C074AD}"/>
                </a:ext>
              </a:extLst>
            </p:cNvPr>
            <p:cNvSpPr/>
            <p:nvPr/>
          </p:nvSpPr>
          <p:spPr>
            <a:xfrm>
              <a:off x="3240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9D56F95-B422-1D4C-A788-1B9CCD392B97}"/>
                </a:ext>
              </a:extLst>
            </p:cNvPr>
            <p:cNvSpPr/>
            <p:nvPr/>
          </p:nvSpPr>
          <p:spPr>
            <a:xfrm>
              <a:off x="3240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F78727B-8224-2248-8381-029369236223}"/>
                </a:ext>
              </a:extLst>
            </p:cNvPr>
            <p:cNvSpPr/>
            <p:nvPr/>
          </p:nvSpPr>
          <p:spPr>
            <a:xfrm>
              <a:off x="3240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D129DA94-B22C-DC4E-A5CB-C39BBDD01CFD}"/>
                </a:ext>
              </a:extLst>
            </p:cNvPr>
            <p:cNvSpPr/>
            <p:nvPr/>
          </p:nvSpPr>
          <p:spPr>
            <a:xfrm>
              <a:off x="3240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2F8CECD1-654D-854A-8C9A-FD2F29FA7948}"/>
                </a:ext>
              </a:extLst>
            </p:cNvPr>
            <p:cNvSpPr/>
            <p:nvPr/>
          </p:nvSpPr>
          <p:spPr>
            <a:xfrm>
              <a:off x="4104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E05E7731-C98D-FD40-B179-8F079ABC0C7D}"/>
                </a:ext>
              </a:extLst>
            </p:cNvPr>
            <p:cNvSpPr/>
            <p:nvPr/>
          </p:nvSpPr>
          <p:spPr>
            <a:xfrm>
              <a:off x="4104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C9DF7C5-A65B-F947-B2A8-8037705485C3}"/>
                </a:ext>
              </a:extLst>
            </p:cNvPr>
            <p:cNvSpPr/>
            <p:nvPr/>
          </p:nvSpPr>
          <p:spPr>
            <a:xfrm>
              <a:off x="4104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EBD16D85-753D-104D-8E39-A8FD2B848FC9}"/>
                </a:ext>
              </a:extLst>
            </p:cNvPr>
            <p:cNvSpPr/>
            <p:nvPr/>
          </p:nvSpPr>
          <p:spPr>
            <a:xfrm>
              <a:off x="4104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457B94DB-84D9-EC47-A762-CF1C1D14E6BB}"/>
                </a:ext>
              </a:extLst>
            </p:cNvPr>
            <p:cNvSpPr/>
            <p:nvPr/>
          </p:nvSpPr>
          <p:spPr>
            <a:xfrm>
              <a:off x="4968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EA794026-7280-D143-BCDC-D889909861F4}"/>
                </a:ext>
              </a:extLst>
            </p:cNvPr>
            <p:cNvSpPr/>
            <p:nvPr/>
          </p:nvSpPr>
          <p:spPr>
            <a:xfrm>
              <a:off x="4968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409E31C1-A72C-0243-B133-F6CC1B243F79}"/>
                </a:ext>
              </a:extLst>
            </p:cNvPr>
            <p:cNvSpPr/>
            <p:nvPr/>
          </p:nvSpPr>
          <p:spPr>
            <a:xfrm>
              <a:off x="4968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DA317BF0-E4B2-F445-9DF3-E576ADDD7374}"/>
                </a:ext>
              </a:extLst>
            </p:cNvPr>
            <p:cNvSpPr/>
            <p:nvPr/>
          </p:nvSpPr>
          <p:spPr>
            <a:xfrm>
              <a:off x="4968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55823DE9-7AAF-0C40-B085-9D3261C126FE}"/>
                </a:ext>
              </a:extLst>
            </p:cNvPr>
            <p:cNvSpPr/>
            <p:nvPr/>
          </p:nvSpPr>
          <p:spPr>
            <a:xfrm>
              <a:off x="5832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1CA72E0C-125D-BD47-B46D-CE06C9AD6BF6}"/>
                </a:ext>
              </a:extLst>
            </p:cNvPr>
            <p:cNvSpPr/>
            <p:nvPr/>
          </p:nvSpPr>
          <p:spPr>
            <a:xfrm>
              <a:off x="5832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935BAD74-E034-E84E-A164-096B53D5249D}"/>
                </a:ext>
              </a:extLst>
            </p:cNvPr>
            <p:cNvSpPr/>
            <p:nvPr/>
          </p:nvSpPr>
          <p:spPr>
            <a:xfrm>
              <a:off x="5832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72F70112-2801-1C46-ACDC-694B630B7FE5}"/>
                </a:ext>
              </a:extLst>
            </p:cNvPr>
            <p:cNvSpPr/>
            <p:nvPr/>
          </p:nvSpPr>
          <p:spPr>
            <a:xfrm>
              <a:off x="5832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0D4D453B-F762-3141-852C-BFA74BB8977B}"/>
                </a:ext>
              </a:extLst>
            </p:cNvPr>
            <p:cNvSpPr/>
            <p:nvPr/>
          </p:nvSpPr>
          <p:spPr>
            <a:xfrm>
              <a:off x="6696000" y="306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0D8C56B5-688F-094B-A9D3-3836E5855E47}"/>
                </a:ext>
              </a:extLst>
            </p:cNvPr>
            <p:cNvSpPr/>
            <p:nvPr/>
          </p:nvSpPr>
          <p:spPr>
            <a:xfrm>
              <a:off x="6696000" y="360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BE8A66AC-674F-8740-A8B5-41716360A694}"/>
                </a:ext>
              </a:extLst>
            </p:cNvPr>
            <p:cNvSpPr/>
            <p:nvPr/>
          </p:nvSpPr>
          <p:spPr>
            <a:xfrm>
              <a:off x="6696000" y="414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3FD67AED-6E0B-544F-B3F0-8154AA0992ED}"/>
                </a:ext>
              </a:extLst>
            </p:cNvPr>
            <p:cNvSpPr/>
            <p:nvPr/>
          </p:nvSpPr>
          <p:spPr>
            <a:xfrm>
              <a:off x="6696000" y="4680000"/>
              <a:ext cx="432000" cy="43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25D2B4CB-41DF-514C-BAD3-7A9B96997430}"/>
                  </a:ext>
                </a:extLst>
              </p:cNvPr>
              <p:cNvSpPr/>
              <p:nvPr/>
            </p:nvSpPr>
            <p:spPr>
              <a:xfrm>
                <a:off x="5832000" y="3060000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25D2B4CB-41DF-514C-BAD3-7A9B96997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00" y="3060000"/>
                <a:ext cx="432000" cy="43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6EA2C523-CBBC-2A4D-A3F8-5F5763366E94}"/>
                  </a:ext>
                </a:extLst>
              </p:cNvPr>
              <p:cNvSpPr/>
              <p:nvPr/>
            </p:nvSpPr>
            <p:spPr>
              <a:xfrm>
                <a:off x="3236916" y="3600000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6EA2C523-CBBC-2A4D-A3F8-5F5763366E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916" y="3600000"/>
                <a:ext cx="432000" cy="43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88472BF9-E6D9-4140-A43C-DB3B6FFFE923}"/>
                  </a:ext>
                </a:extLst>
              </p:cNvPr>
              <p:cNvSpPr/>
              <p:nvPr/>
            </p:nvSpPr>
            <p:spPr>
              <a:xfrm>
                <a:off x="4968000" y="4140000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88472BF9-E6D9-4140-A43C-DB3B6FFFE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00" y="4140000"/>
                <a:ext cx="432000" cy="43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2EB19CEF-CB85-EF49-87D3-F3E07CA899A3}"/>
                  </a:ext>
                </a:extLst>
              </p:cNvPr>
              <p:cNvSpPr/>
              <p:nvPr/>
            </p:nvSpPr>
            <p:spPr>
              <a:xfrm>
                <a:off x="4104000" y="4680000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2EB19CEF-CB85-EF49-87D3-F3E07CA89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00" y="4680000"/>
                <a:ext cx="432000" cy="43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26D666C8-6DB8-4948-9761-51CF835E3570}"/>
                  </a:ext>
                </a:extLst>
              </p:cNvPr>
              <p:cNvSpPr/>
              <p:nvPr/>
            </p:nvSpPr>
            <p:spPr>
              <a:xfrm>
                <a:off x="5905152" y="3127292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kumimoji="1" lang="zh-CN" alt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26D666C8-6DB8-4948-9761-51CF835E3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152" y="3127292"/>
                <a:ext cx="432000" cy="43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A0820362-1289-DD4C-88F9-E61618EE3986}"/>
                  </a:ext>
                </a:extLst>
              </p:cNvPr>
              <p:cNvSpPr/>
              <p:nvPr/>
            </p:nvSpPr>
            <p:spPr>
              <a:xfrm>
                <a:off x="5047320" y="4213152"/>
                <a:ext cx="432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1" lang="zh-CN" alt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A0820362-1289-DD4C-88F9-E61618EE3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20" y="4213152"/>
                <a:ext cx="432000" cy="43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447E2319-3825-7D46-8E25-499ABFA0AD9C}"/>
              </a:ext>
            </a:extLst>
          </p:cNvPr>
          <p:cNvSpPr/>
          <p:nvPr/>
        </p:nvSpPr>
        <p:spPr>
          <a:xfrm>
            <a:off x="2303720" y="2999232"/>
            <a:ext cx="7851592" cy="541816"/>
          </a:xfrm>
          <a:prstGeom prst="rect">
            <a:avLst/>
          </a:prstGeom>
          <a:noFill/>
          <a:ln w="317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id="{4524C605-9D61-D746-8CFA-09E8337CDE68}"/>
                  </a:ext>
                </a:extLst>
              </p:cNvPr>
              <p:cNvSpPr txBox="1"/>
              <p:nvPr/>
            </p:nvSpPr>
            <p:spPr>
              <a:xfrm>
                <a:off x="7127999" y="3091422"/>
                <a:ext cx="1083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id="{4524C605-9D61-D746-8CFA-09E8337CD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999" y="3091422"/>
                <a:ext cx="108331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2EEEAF68-7E7C-994E-A492-B778505F6906}"/>
                  </a:ext>
                </a:extLst>
              </p:cNvPr>
              <p:cNvSpPr txBox="1"/>
              <p:nvPr/>
            </p:nvSpPr>
            <p:spPr>
              <a:xfrm>
                <a:off x="8211312" y="3091422"/>
                <a:ext cx="194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8++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2EEEAF68-7E7C-994E-A492-B778505F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312" y="3091422"/>
                <a:ext cx="19440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FFCDE4C-EDB7-0348-8A41-36AE0F76E607}"/>
                  </a:ext>
                </a:extLst>
              </p:cNvPr>
              <p:cNvSpPr txBox="1"/>
              <p:nvPr/>
            </p:nvSpPr>
            <p:spPr>
              <a:xfrm>
                <a:off x="7127999" y="3626937"/>
                <a:ext cx="1083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Cambria Math" panose="02040503050406030204" pitchFamily="18" charset="0"/>
                  </a:rPr>
                  <a:t>min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FFCDE4C-EDB7-0348-8A41-36AE0F76E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999" y="3626937"/>
                <a:ext cx="1083313" cy="369332"/>
              </a:xfrm>
              <a:prstGeom prst="rect">
                <a:avLst/>
              </a:prstGeom>
              <a:blipFill>
                <a:blip r:embed="rId10"/>
                <a:stretch>
                  <a:fillRect l="-4651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BEC41AA8-7D77-A24D-A73B-460561C22DAD}"/>
                  </a:ext>
                </a:extLst>
              </p:cNvPr>
              <p:cNvSpPr txBox="1"/>
              <p:nvPr/>
            </p:nvSpPr>
            <p:spPr>
              <a:xfrm>
                <a:off x="8211312" y="3626937"/>
                <a:ext cx="194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3→13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BEC41AA8-7D77-A24D-A73B-460561C22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312" y="3626937"/>
                <a:ext cx="19440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8BDA600-66D7-EC47-BF69-2538B4F8EC7C}"/>
                  </a:ext>
                </a:extLst>
              </p:cNvPr>
              <p:cNvSpPr txBox="1"/>
              <p:nvPr/>
            </p:nvSpPr>
            <p:spPr>
              <a:xfrm>
                <a:off x="7127999" y="4166937"/>
                <a:ext cx="1083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8BDA600-66D7-EC47-BF69-2538B4F8E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999" y="4166937"/>
                <a:ext cx="1083313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85042D8-0F0A-664D-940E-039A9F835651}"/>
                  </a:ext>
                </a:extLst>
              </p:cNvPr>
              <p:cNvSpPr txBox="1"/>
              <p:nvPr/>
            </p:nvSpPr>
            <p:spPr>
              <a:xfrm>
                <a:off x="8211312" y="4166937"/>
                <a:ext cx="194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++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85042D8-0F0A-664D-940E-039A9F835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312" y="4166937"/>
                <a:ext cx="19440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B4E5B81B-FC9D-0E4A-B6AD-19B2417BF18F}"/>
                  </a:ext>
                </a:extLst>
              </p:cNvPr>
              <p:cNvSpPr txBox="1"/>
              <p:nvPr/>
            </p:nvSpPr>
            <p:spPr>
              <a:xfrm>
                <a:off x="7127999" y="4705209"/>
                <a:ext cx="1083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B4E5B81B-FC9D-0E4A-B6AD-19B2417BF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999" y="4705209"/>
                <a:ext cx="108331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481AB0CA-C9C7-0B4A-9077-7EE950151051}"/>
                  </a:ext>
                </a:extLst>
              </p:cNvPr>
              <p:cNvSpPr txBox="1"/>
              <p:nvPr/>
            </p:nvSpPr>
            <p:spPr>
              <a:xfrm>
                <a:off x="8211312" y="4705209"/>
                <a:ext cx="194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9→19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481AB0CA-C9C7-0B4A-9077-7EE950151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312" y="4705209"/>
                <a:ext cx="19440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内容占位符 8">
            <a:extLst>
              <a:ext uri="{FF2B5EF4-FFF2-40B4-BE49-F238E27FC236}">
                <a16:creationId xmlns:a16="http://schemas.microsoft.com/office/drawing/2014/main" id="{03EC098E-61C0-204E-9BCD-55EE4CE7EE4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17345" y="4714655"/>
            <a:ext cx="2174655" cy="145601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7D7B034-8029-0D40-9E9A-E54A65DF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14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C155FF10-F1BF-8245-BA6C-1C51B7629281}"/>
                  </a:ext>
                </a:extLst>
              </p:cNvPr>
              <p:cNvSpPr/>
              <p:nvPr/>
            </p:nvSpPr>
            <p:spPr>
              <a:xfrm>
                <a:off x="911664" y="3739334"/>
                <a:ext cx="864000" cy="43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,+1⟩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C155FF10-F1BF-8245-BA6C-1C51B7629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64" y="3739334"/>
                <a:ext cx="864000" cy="43200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曲线连接符 66">
            <a:extLst>
              <a:ext uri="{FF2B5EF4-FFF2-40B4-BE49-F238E27FC236}">
                <a16:creationId xmlns:a16="http://schemas.microsoft.com/office/drawing/2014/main" id="{2FA3C780-C169-1B47-97F1-0D10594A587C}"/>
              </a:ext>
            </a:extLst>
          </p:cNvPr>
          <p:cNvCxnSpPr>
            <a:stCxn id="59" idx="6"/>
          </p:cNvCxnSpPr>
          <p:nvPr/>
        </p:nvCxnSpPr>
        <p:spPr>
          <a:xfrm flipV="1">
            <a:off x="1775664" y="3270140"/>
            <a:ext cx="4056336" cy="685194"/>
          </a:xfrm>
          <a:prstGeom prst="curvedConnector3">
            <a:avLst>
              <a:gd name="adj1" fmla="val 28644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曲线连接符 82">
            <a:extLst>
              <a:ext uri="{FF2B5EF4-FFF2-40B4-BE49-F238E27FC236}">
                <a16:creationId xmlns:a16="http://schemas.microsoft.com/office/drawing/2014/main" id="{49FB2459-BAD0-424F-B9E8-0226AB38BDA9}"/>
              </a:ext>
            </a:extLst>
          </p:cNvPr>
          <p:cNvCxnSpPr>
            <a:cxnSpLocks/>
            <a:stCxn id="59" idx="6"/>
          </p:cNvCxnSpPr>
          <p:nvPr/>
        </p:nvCxnSpPr>
        <p:spPr>
          <a:xfrm flipV="1">
            <a:off x="1775664" y="3816000"/>
            <a:ext cx="1464336" cy="139334"/>
          </a:xfrm>
          <a:prstGeom prst="curvedConnector3">
            <a:avLst>
              <a:gd name="adj1" fmla="val 65776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曲线连接符 83">
            <a:extLst>
              <a:ext uri="{FF2B5EF4-FFF2-40B4-BE49-F238E27FC236}">
                <a16:creationId xmlns:a16="http://schemas.microsoft.com/office/drawing/2014/main" id="{F9368525-7F67-3042-ACD7-CB5B25D72B40}"/>
              </a:ext>
            </a:extLst>
          </p:cNvPr>
          <p:cNvCxnSpPr>
            <a:cxnSpLocks/>
            <a:stCxn id="59" idx="6"/>
          </p:cNvCxnSpPr>
          <p:nvPr/>
        </p:nvCxnSpPr>
        <p:spPr>
          <a:xfrm>
            <a:off x="1775664" y="3955334"/>
            <a:ext cx="3198504" cy="40066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曲线连接符 85">
            <a:extLst>
              <a:ext uri="{FF2B5EF4-FFF2-40B4-BE49-F238E27FC236}">
                <a16:creationId xmlns:a16="http://schemas.microsoft.com/office/drawing/2014/main" id="{14C38613-86D7-C943-9A42-F2DB53B14267}"/>
              </a:ext>
            </a:extLst>
          </p:cNvPr>
          <p:cNvCxnSpPr>
            <a:cxnSpLocks/>
            <a:stCxn id="59" idx="6"/>
          </p:cNvCxnSpPr>
          <p:nvPr/>
        </p:nvCxnSpPr>
        <p:spPr>
          <a:xfrm>
            <a:off x="1775664" y="3955334"/>
            <a:ext cx="2328336" cy="94066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>
            <a:extLst>
              <a:ext uri="{FF2B5EF4-FFF2-40B4-BE49-F238E27FC236}">
                <a16:creationId xmlns:a16="http://schemas.microsoft.com/office/drawing/2014/main" id="{1D80DFE1-C257-E64B-A6EF-6BC76384776D}"/>
              </a:ext>
            </a:extLst>
          </p:cNvPr>
          <p:cNvSpPr/>
          <p:nvPr/>
        </p:nvSpPr>
        <p:spPr>
          <a:xfrm>
            <a:off x="8272729" y="5247492"/>
            <a:ext cx="432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163EE798-CF81-BC45-B5C2-043E9B5399FB}"/>
              </a:ext>
            </a:extLst>
          </p:cNvPr>
          <p:cNvSpPr txBox="1"/>
          <p:nvPr/>
        </p:nvSpPr>
        <p:spPr>
          <a:xfrm>
            <a:off x="8704729" y="5234683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cell</a:t>
            </a:r>
            <a:endParaRPr kumimoji="1" lang="zh-CN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0787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7871 L 2.5E-6 0.1576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15764 L 2.5E-6 0.23634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77" grpId="0" animBg="1"/>
      <p:bldP spid="178" grpId="0" animBg="1"/>
      <p:bldP spid="179" grpId="0" animBg="1"/>
      <p:bldP spid="180" grpId="0" animBg="1"/>
      <p:bldP spid="182" grpId="0" animBg="1"/>
      <p:bldP spid="8" grpId="0" animBg="1"/>
      <p:bldP spid="8" grpId="1" animBg="1"/>
      <p:bldP spid="8" grpId="2" animBg="1"/>
      <p:bldP spid="8" grpId="3" animBg="1"/>
      <p:bldP spid="184" grpId="1"/>
      <p:bldP spid="48" grpId="0"/>
      <p:bldP spid="49" grpId="1"/>
      <p:bldP spid="50" grpId="0"/>
      <p:bldP spid="51" grpId="1"/>
      <p:bldP spid="56" grpId="0"/>
      <p:bldP spid="57" grpId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9D3774-7B61-F44A-AAA0-F75F391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Device-local Sketch Design: SuMax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4452FE-367F-7D4A-9F6D-521EBE195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record both of the sum value and the </a:t>
            </a:r>
            <a:r>
              <a:rPr kumimoji="1" lang="en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6FEB1ECA-6CE2-7D41-82F8-B73716A25E35}"/>
              </a:ext>
            </a:extLst>
          </p:cNvPr>
          <p:cNvGrpSpPr/>
          <p:nvPr/>
        </p:nvGrpSpPr>
        <p:grpSpPr>
          <a:xfrm>
            <a:off x="3058814" y="3060000"/>
            <a:ext cx="4752000" cy="2052000"/>
            <a:chOff x="1944000" y="3060000"/>
            <a:chExt cx="4752000" cy="2052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CAC16FC-CA20-3A4A-BF75-FE92EC342BAC}"/>
                </a:ext>
              </a:extLst>
            </p:cNvPr>
            <p:cNvSpPr/>
            <p:nvPr/>
          </p:nvSpPr>
          <p:spPr>
            <a:xfrm>
              <a:off x="1944000" y="306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9B756F6-FAC6-8E41-818F-18E0B788B0E1}"/>
                </a:ext>
              </a:extLst>
            </p:cNvPr>
            <p:cNvSpPr/>
            <p:nvPr/>
          </p:nvSpPr>
          <p:spPr>
            <a:xfrm>
              <a:off x="1944000" y="360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09501F4-2FDD-5348-840D-71D9B1133829}"/>
                </a:ext>
              </a:extLst>
            </p:cNvPr>
            <p:cNvSpPr/>
            <p:nvPr/>
          </p:nvSpPr>
          <p:spPr>
            <a:xfrm>
              <a:off x="1944000" y="414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696F7CE-8377-DD47-8DF1-82AB8A286CF4}"/>
                </a:ext>
              </a:extLst>
            </p:cNvPr>
            <p:cNvSpPr/>
            <p:nvPr/>
          </p:nvSpPr>
          <p:spPr>
            <a:xfrm>
              <a:off x="1944000" y="468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AF9D35A-ABDF-B748-9038-55623FADA6D4}"/>
                </a:ext>
              </a:extLst>
            </p:cNvPr>
            <p:cNvSpPr/>
            <p:nvPr/>
          </p:nvSpPr>
          <p:spPr>
            <a:xfrm>
              <a:off x="2808000" y="306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233A0CC-E150-4C40-8CDB-76C24EA526CA}"/>
                </a:ext>
              </a:extLst>
            </p:cNvPr>
            <p:cNvSpPr/>
            <p:nvPr/>
          </p:nvSpPr>
          <p:spPr>
            <a:xfrm>
              <a:off x="2808000" y="360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F0F10C1-F4F5-BF43-9E2A-E5F09A820C73}"/>
                </a:ext>
              </a:extLst>
            </p:cNvPr>
            <p:cNvSpPr/>
            <p:nvPr/>
          </p:nvSpPr>
          <p:spPr>
            <a:xfrm>
              <a:off x="2808000" y="414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AA0ADED-D2F6-EB40-8998-D03453D31B84}"/>
                </a:ext>
              </a:extLst>
            </p:cNvPr>
            <p:cNvSpPr/>
            <p:nvPr/>
          </p:nvSpPr>
          <p:spPr>
            <a:xfrm>
              <a:off x="2808000" y="468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4EF34205-8A19-3048-9840-A383494EB52B}"/>
                </a:ext>
              </a:extLst>
            </p:cNvPr>
            <p:cNvSpPr/>
            <p:nvPr/>
          </p:nvSpPr>
          <p:spPr>
            <a:xfrm>
              <a:off x="3672000" y="306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25211BA-A1C0-BE4D-AD05-B9FA02DB60F2}"/>
                </a:ext>
              </a:extLst>
            </p:cNvPr>
            <p:cNvSpPr/>
            <p:nvPr/>
          </p:nvSpPr>
          <p:spPr>
            <a:xfrm>
              <a:off x="3672000" y="360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EA34BE5B-3133-E24A-960A-51FE8B9D774A}"/>
                </a:ext>
              </a:extLst>
            </p:cNvPr>
            <p:cNvSpPr/>
            <p:nvPr/>
          </p:nvSpPr>
          <p:spPr>
            <a:xfrm>
              <a:off x="3672000" y="414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5101E3E7-C998-A349-A34E-03C3FB94A421}"/>
                </a:ext>
              </a:extLst>
            </p:cNvPr>
            <p:cNvSpPr/>
            <p:nvPr/>
          </p:nvSpPr>
          <p:spPr>
            <a:xfrm>
              <a:off x="3672000" y="468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40412FA-8B75-AA4E-998D-C73F52CD9426}"/>
                </a:ext>
              </a:extLst>
            </p:cNvPr>
            <p:cNvSpPr/>
            <p:nvPr/>
          </p:nvSpPr>
          <p:spPr>
            <a:xfrm>
              <a:off x="4536000" y="306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1D3AE326-2A4C-1041-9671-A3887514B6EA}"/>
                </a:ext>
              </a:extLst>
            </p:cNvPr>
            <p:cNvSpPr/>
            <p:nvPr/>
          </p:nvSpPr>
          <p:spPr>
            <a:xfrm>
              <a:off x="4536000" y="360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7830553-35BC-7D40-B620-04B59FABF120}"/>
                </a:ext>
              </a:extLst>
            </p:cNvPr>
            <p:cNvSpPr/>
            <p:nvPr/>
          </p:nvSpPr>
          <p:spPr>
            <a:xfrm>
              <a:off x="4536000" y="414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E6181AA4-F95D-614F-8149-8A897BC8E4A0}"/>
                </a:ext>
              </a:extLst>
            </p:cNvPr>
            <p:cNvSpPr/>
            <p:nvPr/>
          </p:nvSpPr>
          <p:spPr>
            <a:xfrm>
              <a:off x="4536000" y="468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0142EB77-2E6F-6E44-B4C7-4493A133C3E1}"/>
                </a:ext>
              </a:extLst>
            </p:cNvPr>
            <p:cNvSpPr/>
            <p:nvPr/>
          </p:nvSpPr>
          <p:spPr>
            <a:xfrm>
              <a:off x="5400000" y="306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F775448A-77EB-1545-A8BF-E656EFBE0007}"/>
                </a:ext>
              </a:extLst>
            </p:cNvPr>
            <p:cNvSpPr/>
            <p:nvPr/>
          </p:nvSpPr>
          <p:spPr>
            <a:xfrm>
              <a:off x="5400000" y="360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49698A4C-BE45-A44F-BFE8-04E3E05DE21E}"/>
                </a:ext>
              </a:extLst>
            </p:cNvPr>
            <p:cNvSpPr/>
            <p:nvPr/>
          </p:nvSpPr>
          <p:spPr>
            <a:xfrm>
              <a:off x="5400000" y="414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E3CCEDA9-0E45-BF48-9474-627E8A00AE16}"/>
                </a:ext>
              </a:extLst>
            </p:cNvPr>
            <p:cNvSpPr/>
            <p:nvPr/>
          </p:nvSpPr>
          <p:spPr>
            <a:xfrm>
              <a:off x="5400000" y="468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F3E16455-72C9-F945-9EC5-B624D3514984}"/>
                </a:ext>
              </a:extLst>
            </p:cNvPr>
            <p:cNvSpPr/>
            <p:nvPr/>
          </p:nvSpPr>
          <p:spPr>
            <a:xfrm>
              <a:off x="6264000" y="306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728055FB-9157-704B-92D6-36D340869301}"/>
                </a:ext>
              </a:extLst>
            </p:cNvPr>
            <p:cNvSpPr/>
            <p:nvPr/>
          </p:nvSpPr>
          <p:spPr>
            <a:xfrm>
              <a:off x="6264000" y="360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D9577F9E-0DA5-9B49-8C63-626658C61632}"/>
                </a:ext>
              </a:extLst>
            </p:cNvPr>
            <p:cNvSpPr/>
            <p:nvPr/>
          </p:nvSpPr>
          <p:spPr>
            <a:xfrm>
              <a:off x="6264000" y="414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40C004E4-5809-FE44-9561-53FAB5527BB3}"/>
                </a:ext>
              </a:extLst>
            </p:cNvPr>
            <p:cNvSpPr/>
            <p:nvPr/>
          </p:nvSpPr>
          <p:spPr>
            <a:xfrm>
              <a:off x="6264000" y="4680000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8" name="文本框 117">
            <a:extLst>
              <a:ext uri="{FF2B5EF4-FFF2-40B4-BE49-F238E27FC236}">
                <a16:creationId xmlns:a16="http://schemas.microsoft.com/office/drawing/2014/main" id="{51C4A55B-3EC4-1148-8072-907C64F5CD70}"/>
              </a:ext>
            </a:extLst>
          </p:cNvPr>
          <p:cNvSpPr txBox="1"/>
          <p:nvPr/>
        </p:nvSpPr>
        <p:spPr>
          <a:xfrm>
            <a:off x="1815228" y="5413649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kumimoji="1"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4B9F5A-19C0-064B-A559-4AD4DF8D2D2D}"/>
                  </a:ext>
                </a:extLst>
              </p:cNvPr>
              <p:cNvSpPr txBox="1"/>
              <p:nvPr/>
            </p:nvSpPr>
            <p:spPr>
              <a:xfrm>
                <a:off x="7805358" y="3085474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32→54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4B9F5A-19C0-064B-A559-4AD4DF8D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358" y="3085474"/>
                <a:ext cx="10823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39D9C8E0-E7B1-F340-A8B4-2DAC83FB7D36}"/>
                  </a:ext>
                </a:extLst>
              </p:cNvPr>
              <p:cNvSpPr txBox="1"/>
              <p:nvPr/>
            </p:nvSpPr>
            <p:spPr>
              <a:xfrm>
                <a:off x="7805355" y="3626937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5→95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39D9C8E0-E7B1-F340-A8B4-2DAC83FB7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355" y="3626937"/>
                <a:ext cx="10823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B48772ED-569F-DA49-833B-CA5921A8F1EC}"/>
                  </a:ext>
                </a:extLst>
              </p:cNvPr>
              <p:cNvSpPr/>
              <p:nvPr/>
            </p:nvSpPr>
            <p:spPr>
              <a:xfrm>
                <a:off x="6514814" y="3060000"/>
                <a:ext cx="43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kumimoji="1" lang="en-US" altLang="zh-CN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B48772ED-569F-DA49-833B-CA5921A8F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14" y="3060000"/>
                <a:ext cx="432000" cy="43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640F676E-7CFE-AF44-B0B3-1572C54BDEDE}"/>
                  </a:ext>
                </a:extLst>
              </p:cNvPr>
              <p:cNvSpPr txBox="1"/>
              <p:nvPr/>
            </p:nvSpPr>
            <p:spPr>
              <a:xfrm>
                <a:off x="7805356" y="4169435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8→58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640F676E-7CFE-AF44-B0B3-1572C54BD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356" y="4169435"/>
                <a:ext cx="10823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600DC76F-27E7-8D4D-9958-DA0BABE067C7}"/>
                  </a:ext>
                </a:extLst>
              </p:cNvPr>
              <p:cNvSpPr txBox="1"/>
              <p:nvPr/>
            </p:nvSpPr>
            <p:spPr>
              <a:xfrm>
                <a:off x="7805354" y="4714655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7→54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600DC76F-27E7-8D4D-9958-DA0BABE06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354" y="4714655"/>
                <a:ext cx="10823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26594675-CD91-094C-ABF7-9520C78E9D25}"/>
                  </a:ext>
                </a:extLst>
              </p:cNvPr>
              <p:cNvSpPr/>
              <p:nvPr/>
            </p:nvSpPr>
            <p:spPr>
              <a:xfrm>
                <a:off x="3916525" y="3600000"/>
                <a:ext cx="43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95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26594675-CD91-094C-ABF7-9520C78E9D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525" y="3600000"/>
                <a:ext cx="432000" cy="43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964C4AD-6093-524F-B79C-619BD81760F3}"/>
                  </a:ext>
                </a:extLst>
              </p:cNvPr>
              <p:cNvSpPr/>
              <p:nvPr/>
            </p:nvSpPr>
            <p:spPr>
              <a:xfrm>
                <a:off x="6587966" y="3134982"/>
                <a:ext cx="432000" cy="432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kumimoji="1" lang="zh-CN" alt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964C4AD-6093-524F-B79C-619BD8176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66" y="3134982"/>
                <a:ext cx="432000" cy="43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82D2E5C0-853B-8344-816A-9FA4F5533A44}"/>
                  </a:ext>
                </a:extLst>
              </p:cNvPr>
              <p:cNvSpPr/>
              <p:nvPr/>
            </p:nvSpPr>
            <p:spPr>
              <a:xfrm>
                <a:off x="5650814" y="4140000"/>
                <a:ext cx="43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58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82D2E5C0-853B-8344-816A-9FA4F5533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814" y="4140000"/>
                <a:ext cx="432000" cy="43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3DBFD84F-ED52-8E4E-94D9-7D18D19114F7}"/>
                  </a:ext>
                </a:extLst>
              </p:cNvPr>
              <p:cNvSpPr/>
              <p:nvPr/>
            </p:nvSpPr>
            <p:spPr>
              <a:xfrm>
                <a:off x="4786814" y="4680000"/>
                <a:ext cx="432000" cy="43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1"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3DBFD84F-ED52-8E4E-94D9-7D18D1911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14" y="4680000"/>
                <a:ext cx="432000" cy="43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A1D3300B-EEFD-3D48-8E38-0530F0948576}"/>
                  </a:ext>
                </a:extLst>
              </p:cNvPr>
              <p:cNvSpPr/>
              <p:nvPr/>
            </p:nvSpPr>
            <p:spPr>
              <a:xfrm>
                <a:off x="4859966" y="4753152"/>
                <a:ext cx="432000" cy="432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kumimoji="1" lang="zh-CN" alt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A1D3300B-EEFD-3D48-8E38-0530F0948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66" y="4753152"/>
                <a:ext cx="432000" cy="432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447E2319-3825-7D46-8E25-499ABFA0AD9C}"/>
              </a:ext>
            </a:extLst>
          </p:cNvPr>
          <p:cNvSpPr/>
          <p:nvPr/>
        </p:nvSpPr>
        <p:spPr>
          <a:xfrm>
            <a:off x="3000446" y="2999232"/>
            <a:ext cx="5866421" cy="541816"/>
          </a:xfrm>
          <a:prstGeom prst="rect">
            <a:avLst/>
          </a:prstGeom>
          <a:noFill/>
          <a:ln w="317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96" name="内容占位符 8">
            <a:extLst>
              <a:ext uri="{FF2B5EF4-FFF2-40B4-BE49-F238E27FC236}">
                <a16:creationId xmlns:a16="http://schemas.microsoft.com/office/drawing/2014/main" id="{5937E3E3-55D2-C34A-B577-4C2F36AE4C8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17345" y="4714655"/>
            <a:ext cx="2174655" cy="1456019"/>
          </a:xfrm>
          <a:prstGeom prst="rect">
            <a:avLst/>
          </a:prstGeom>
        </p:spPr>
      </p:pic>
      <p:sp>
        <p:nvSpPr>
          <p:cNvPr id="25" name="灯片编号占位符 24">
            <a:extLst>
              <a:ext uri="{FF2B5EF4-FFF2-40B4-BE49-F238E27FC236}">
                <a16:creationId xmlns:a16="http://schemas.microsoft.com/office/drawing/2014/main" id="{E27D5FE0-C82F-0A43-BB9C-9691B5FF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15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C84BAF39-8B7C-8B4A-A905-542C31126AD2}"/>
                  </a:ext>
                </a:extLst>
              </p:cNvPr>
              <p:cNvSpPr/>
              <p:nvPr/>
            </p:nvSpPr>
            <p:spPr>
              <a:xfrm>
                <a:off x="1588068" y="3726808"/>
                <a:ext cx="864000" cy="43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,54⟩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C84BAF39-8B7C-8B4A-A905-542C31126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068" y="3726808"/>
                <a:ext cx="864000" cy="4320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曲线连接符 52">
            <a:extLst>
              <a:ext uri="{FF2B5EF4-FFF2-40B4-BE49-F238E27FC236}">
                <a16:creationId xmlns:a16="http://schemas.microsoft.com/office/drawing/2014/main" id="{F482B5E6-0459-7748-841B-00E8CF29C125}"/>
              </a:ext>
            </a:extLst>
          </p:cNvPr>
          <p:cNvCxnSpPr>
            <a:cxnSpLocks/>
            <a:stCxn id="52" idx="6"/>
          </p:cNvCxnSpPr>
          <p:nvPr/>
        </p:nvCxnSpPr>
        <p:spPr>
          <a:xfrm flipV="1">
            <a:off x="2452068" y="3257614"/>
            <a:ext cx="4056336" cy="685194"/>
          </a:xfrm>
          <a:prstGeom prst="curvedConnector3">
            <a:avLst>
              <a:gd name="adj1" fmla="val 28644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曲线连接符 53">
            <a:extLst>
              <a:ext uri="{FF2B5EF4-FFF2-40B4-BE49-F238E27FC236}">
                <a16:creationId xmlns:a16="http://schemas.microsoft.com/office/drawing/2014/main" id="{C33D5BF7-CC12-8749-BE81-5D11BD65AE87}"/>
              </a:ext>
            </a:extLst>
          </p:cNvPr>
          <p:cNvCxnSpPr>
            <a:cxnSpLocks/>
            <a:stCxn id="52" idx="6"/>
          </p:cNvCxnSpPr>
          <p:nvPr/>
        </p:nvCxnSpPr>
        <p:spPr>
          <a:xfrm flipV="1">
            <a:off x="2452068" y="3803474"/>
            <a:ext cx="1464336" cy="139334"/>
          </a:xfrm>
          <a:prstGeom prst="curvedConnector3">
            <a:avLst>
              <a:gd name="adj1" fmla="val 65776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曲线连接符 54">
            <a:extLst>
              <a:ext uri="{FF2B5EF4-FFF2-40B4-BE49-F238E27FC236}">
                <a16:creationId xmlns:a16="http://schemas.microsoft.com/office/drawing/2014/main" id="{45539B53-A8BC-DB41-948D-C671D80422D2}"/>
              </a:ext>
            </a:extLst>
          </p:cNvPr>
          <p:cNvCxnSpPr>
            <a:cxnSpLocks/>
            <a:stCxn id="52" idx="6"/>
          </p:cNvCxnSpPr>
          <p:nvPr/>
        </p:nvCxnSpPr>
        <p:spPr>
          <a:xfrm>
            <a:off x="2452068" y="3942808"/>
            <a:ext cx="3198504" cy="40066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线连接符 59">
            <a:extLst>
              <a:ext uri="{FF2B5EF4-FFF2-40B4-BE49-F238E27FC236}">
                <a16:creationId xmlns:a16="http://schemas.microsoft.com/office/drawing/2014/main" id="{50787C3D-BA4D-FB45-BED9-C10A1F24F65B}"/>
              </a:ext>
            </a:extLst>
          </p:cNvPr>
          <p:cNvCxnSpPr>
            <a:cxnSpLocks/>
            <a:stCxn id="52" idx="6"/>
          </p:cNvCxnSpPr>
          <p:nvPr/>
        </p:nvCxnSpPr>
        <p:spPr>
          <a:xfrm>
            <a:off x="2452068" y="3942808"/>
            <a:ext cx="2328336" cy="94066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2BE68B7F-AE01-1840-B181-6994D2BE49C6}"/>
              </a:ext>
            </a:extLst>
          </p:cNvPr>
          <p:cNvSpPr/>
          <p:nvPr/>
        </p:nvSpPr>
        <p:spPr>
          <a:xfrm>
            <a:off x="8272729" y="5786908"/>
            <a:ext cx="432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AAE606F-BC18-1742-A3AB-2CF0DE421ED7}"/>
              </a:ext>
            </a:extLst>
          </p:cNvPr>
          <p:cNvSpPr txBox="1"/>
          <p:nvPr/>
        </p:nvSpPr>
        <p:spPr>
          <a:xfrm>
            <a:off x="8704729" y="577207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cell</a:t>
            </a:r>
            <a:endParaRPr kumimoji="1" lang="zh-CN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2.29167E-6 0.0787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7871 L -2.29167E-6 0.1576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15764 L -2.29167E-6 0.23634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3" grpId="0"/>
      <p:bldP spid="88" grpId="0" animBg="1"/>
      <p:bldP spid="84" grpId="0"/>
      <p:bldP spid="86" grpId="0"/>
      <p:bldP spid="87" grpId="0" animBg="1"/>
      <p:bldP spid="67" grpId="0" animBg="1"/>
      <p:bldP spid="89" grpId="0" animBg="1"/>
      <p:bldP spid="93" grpId="0" animBg="1"/>
      <p:bldP spid="68" grpId="0" animBg="1"/>
      <p:bldP spid="8" grpId="0" animBg="1"/>
      <p:bldP spid="8" grpId="1" animBg="1"/>
      <p:bldP spid="8" grpId="2" animBg="1"/>
      <p:bldP spid="8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0528C-1AE9-1B45-B9E8-342F734D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Transmission of Sketchlets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15F157-E64D-924D-BB0D-25570FD6B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内容占位符 8">
            <a:extLst>
              <a:ext uri="{FF2B5EF4-FFF2-40B4-BE49-F238E27FC236}">
                <a16:creationId xmlns:a16="http://schemas.microsoft.com/office/drawing/2014/main" id="{8BEBD427-7220-1242-8080-1819A66FC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69035" y="4720944"/>
            <a:ext cx="2174655" cy="1456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7E223D3D-8D5D-6749-A49D-A6A0AF37EC64}"/>
                  </a:ext>
                </a:extLst>
              </p:cNvPr>
              <p:cNvSpPr txBox="1"/>
              <p:nvPr/>
            </p:nvSpPr>
            <p:spPr>
              <a:xfrm>
                <a:off x="9480210" y="2893953"/>
                <a:ext cx="20836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Active sketch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7E223D3D-8D5D-6749-A49D-A6A0AF37E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210" y="2893953"/>
                <a:ext cx="2083647" cy="400110"/>
              </a:xfrm>
              <a:prstGeom prst="rect">
                <a:avLst/>
              </a:prstGeom>
              <a:blipFill>
                <a:blip r:embed="rId3"/>
                <a:stretch>
                  <a:fillRect l="-3030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F1B50234-C0DB-8246-A0E0-7105139EC15E}"/>
                  </a:ext>
                </a:extLst>
              </p:cNvPr>
              <p:cNvSpPr txBox="1"/>
              <p:nvPr/>
            </p:nvSpPr>
            <p:spPr>
              <a:xfrm>
                <a:off x="6826778" y="2893953"/>
                <a:ext cx="17185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Idle sketch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F1B50234-C0DB-8246-A0E0-7105139EC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778" y="2893953"/>
                <a:ext cx="1718547" cy="400110"/>
              </a:xfrm>
              <a:prstGeom prst="rect">
                <a:avLst/>
              </a:prstGeom>
              <a:blipFill>
                <a:blip r:embed="rId4"/>
                <a:stretch>
                  <a:fillRect l="-3676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组合 68">
            <a:extLst>
              <a:ext uri="{FF2B5EF4-FFF2-40B4-BE49-F238E27FC236}">
                <a16:creationId xmlns:a16="http://schemas.microsoft.com/office/drawing/2014/main" id="{7E3176F0-4881-824B-8014-C1E3EF15D4B0}"/>
              </a:ext>
            </a:extLst>
          </p:cNvPr>
          <p:cNvGrpSpPr/>
          <p:nvPr/>
        </p:nvGrpSpPr>
        <p:grpSpPr>
          <a:xfrm>
            <a:off x="8092362" y="3429000"/>
            <a:ext cx="1728000" cy="1073306"/>
            <a:chOff x="3994214" y="3429000"/>
            <a:chExt cx="1728000" cy="1073306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D7FC75DA-DA97-F344-B688-D0FC827D7DDC}"/>
                </a:ext>
              </a:extLst>
            </p:cNvPr>
            <p:cNvGrpSpPr/>
            <p:nvPr/>
          </p:nvGrpSpPr>
          <p:grpSpPr>
            <a:xfrm>
              <a:off x="3994214" y="3429000"/>
              <a:ext cx="288000" cy="1073306"/>
              <a:chOff x="4365522" y="3608438"/>
              <a:chExt cx="288000" cy="1073306"/>
            </a:xfrm>
          </p:grpSpPr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CF27FBB6-AD43-2841-9352-A06CFBF37D4D}"/>
                  </a:ext>
                </a:extLst>
              </p:cNvPr>
              <p:cNvSpPr/>
              <p:nvPr/>
            </p:nvSpPr>
            <p:spPr>
              <a:xfrm>
                <a:off x="4365522" y="3608438"/>
                <a:ext cx="28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1025813F-502D-434B-8240-72BA594E3F08}"/>
                  </a:ext>
                </a:extLst>
              </p:cNvPr>
              <p:cNvSpPr/>
              <p:nvPr/>
            </p:nvSpPr>
            <p:spPr>
              <a:xfrm>
                <a:off x="4365522" y="4001294"/>
                <a:ext cx="28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3C55E107-C9AB-BF49-B12E-2B3A6D14068D}"/>
                  </a:ext>
                </a:extLst>
              </p:cNvPr>
              <p:cNvSpPr/>
              <p:nvPr/>
            </p:nvSpPr>
            <p:spPr>
              <a:xfrm>
                <a:off x="4365522" y="4393744"/>
                <a:ext cx="28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38E04218-5CFD-7C43-9F3B-1DAA7EFFB84E}"/>
                </a:ext>
              </a:extLst>
            </p:cNvPr>
            <p:cNvGrpSpPr/>
            <p:nvPr/>
          </p:nvGrpSpPr>
          <p:grpSpPr>
            <a:xfrm>
              <a:off x="4282214" y="3429000"/>
              <a:ext cx="288000" cy="1073306"/>
              <a:chOff x="4365522" y="3608438"/>
              <a:chExt cx="288000" cy="1073306"/>
            </a:xfrm>
          </p:grpSpPr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831D8D89-2AC1-5148-8CF4-D610391D3065}"/>
                  </a:ext>
                </a:extLst>
              </p:cNvPr>
              <p:cNvSpPr/>
              <p:nvPr/>
            </p:nvSpPr>
            <p:spPr>
              <a:xfrm>
                <a:off x="4365522" y="3608438"/>
                <a:ext cx="288000" cy="28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BBEE56B9-973F-A44D-A780-6B7F35F72133}"/>
                  </a:ext>
                </a:extLst>
              </p:cNvPr>
              <p:cNvSpPr/>
              <p:nvPr/>
            </p:nvSpPr>
            <p:spPr>
              <a:xfrm>
                <a:off x="4365522" y="4001294"/>
                <a:ext cx="288000" cy="28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1FD7DE02-322F-8F4A-A657-ABE55633F950}"/>
                  </a:ext>
                </a:extLst>
              </p:cNvPr>
              <p:cNvSpPr/>
              <p:nvPr/>
            </p:nvSpPr>
            <p:spPr>
              <a:xfrm>
                <a:off x="4365522" y="4393744"/>
                <a:ext cx="288000" cy="28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1B9896CA-C4D8-764E-8AC9-CC4C8405DAFC}"/>
                </a:ext>
              </a:extLst>
            </p:cNvPr>
            <p:cNvGrpSpPr/>
            <p:nvPr/>
          </p:nvGrpSpPr>
          <p:grpSpPr>
            <a:xfrm>
              <a:off x="4570214" y="3429000"/>
              <a:ext cx="288000" cy="1073306"/>
              <a:chOff x="4365522" y="3608438"/>
              <a:chExt cx="288000" cy="1073306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7A9D1895-BD5F-C94D-AFDA-E60EBEEF18A0}"/>
                  </a:ext>
                </a:extLst>
              </p:cNvPr>
              <p:cNvSpPr/>
              <p:nvPr/>
            </p:nvSpPr>
            <p:spPr>
              <a:xfrm>
                <a:off x="4365522" y="3608438"/>
                <a:ext cx="28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4301CCB2-85D0-C94E-97A2-616D77BCB4D2}"/>
                  </a:ext>
                </a:extLst>
              </p:cNvPr>
              <p:cNvSpPr/>
              <p:nvPr/>
            </p:nvSpPr>
            <p:spPr>
              <a:xfrm>
                <a:off x="4365522" y="4001294"/>
                <a:ext cx="28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90F313F6-CF9C-1445-82EE-9CC2F46B3A1B}"/>
                  </a:ext>
                </a:extLst>
              </p:cNvPr>
              <p:cNvSpPr/>
              <p:nvPr/>
            </p:nvSpPr>
            <p:spPr>
              <a:xfrm>
                <a:off x="4365522" y="4393744"/>
                <a:ext cx="28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55CA451A-15A9-784C-9EEE-4F9A9E628A6C}"/>
                </a:ext>
              </a:extLst>
            </p:cNvPr>
            <p:cNvGrpSpPr/>
            <p:nvPr/>
          </p:nvGrpSpPr>
          <p:grpSpPr>
            <a:xfrm>
              <a:off x="4858214" y="3429000"/>
              <a:ext cx="288000" cy="1073306"/>
              <a:chOff x="4365522" y="3608438"/>
              <a:chExt cx="288000" cy="1073306"/>
            </a:xfrm>
          </p:grpSpPr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89F3976C-3DA2-BC46-B877-6BE00028F135}"/>
                  </a:ext>
                </a:extLst>
              </p:cNvPr>
              <p:cNvSpPr/>
              <p:nvPr/>
            </p:nvSpPr>
            <p:spPr>
              <a:xfrm>
                <a:off x="4365522" y="3608438"/>
                <a:ext cx="28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045109CA-D296-F840-AF63-935710B0EA39}"/>
                  </a:ext>
                </a:extLst>
              </p:cNvPr>
              <p:cNvSpPr/>
              <p:nvPr/>
            </p:nvSpPr>
            <p:spPr>
              <a:xfrm>
                <a:off x="4365522" y="4001294"/>
                <a:ext cx="28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E2A84199-D561-8140-BF45-7A4487A90A4E}"/>
                  </a:ext>
                </a:extLst>
              </p:cNvPr>
              <p:cNvSpPr/>
              <p:nvPr/>
            </p:nvSpPr>
            <p:spPr>
              <a:xfrm>
                <a:off x="4365522" y="4393744"/>
                <a:ext cx="28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B5378498-FD31-A248-AF36-31F65CA2485A}"/>
                </a:ext>
              </a:extLst>
            </p:cNvPr>
            <p:cNvGrpSpPr/>
            <p:nvPr/>
          </p:nvGrpSpPr>
          <p:grpSpPr>
            <a:xfrm>
              <a:off x="5146214" y="3429000"/>
              <a:ext cx="288000" cy="1073306"/>
              <a:chOff x="4365522" y="3608438"/>
              <a:chExt cx="288000" cy="1073306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20D49121-90DA-6647-AB74-A637F782CC7A}"/>
                  </a:ext>
                </a:extLst>
              </p:cNvPr>
              <p:cNvSpPr/>
              <p:nvPr/>
            </p:nvSpPr>
            <p:spPr>
              <a:xfrm>
                <a:off x="4365522" y="3608438"/>
                <a:ext cx="288000" cy="28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91024B46-70C8-8C4B-B655-0281A689EE69}"/>
                  </a:ext>
                </a:extLst>
              </p:cNvPr>
              <p:cNvSpPr/>
              <p:nvPr/>
            </p:nvSpPr>
            <p:spPr>
              <a:xfrm>
                <a:off x="4365522" y="4001294"/>
                <a:ext cx="288000" cy="28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A3916133-5120-1646-9C62-477EC754B61C}"/>
                  </a:ext>
                </a:extLst>
              </p:cNvPr>
              <p:cNvSpPr/>
              <p:nvPr/>
            </p:nvSpPr>
            <p:spPr>
              <a:xfrm>
                <a:off x="4365522" y="4393744"/>
                <a:ext cx="288000" cy="28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9C56B8C3-5B60-3C49-BA8B-102AEF86B380}"/>
                </a:ext>
              </a:extLst>
            </p:cNvPr>
            <p:cNvGrpSpPr/>
            <p:nvPr/>
          </p:nvGrpSpPr>
          <p:grpSpPr>
            <a:xfrm>
              <a:off x="5434214" y="3429000"/>
              <a:ext cx="288000" cy="1073306"/>
              <a:chOff x="4365522" y="3608438"/>
              <a:chExt cx="288000" cy="1073306"/>
            </a:xfrm>
          </p:grpSpPr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EAC4D4C5-4429-F445-963E-00233F736EAE}"/>
                  </a:ext>
                </a:extLst>
              </p:cNvPr>
              <p:cNvSpPr/>
              <p:nvPr/>
            </p:nvSpPr>
            <p:spPr>
              <a:xfrm>
                <a:off x="4365522" y="3608438"/>
                <a:ext cx="288000" cy="28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FE50EAC2-334A-8C41-9B3B-CC7A04373603}"/>
                  </a:ext>
                </a:extLst>
              </p:cNvPr>
              <p:cNvSpPr/>
              <p:nvPr/>
            </p:nvSpPr>
            <p:spPr>
              <a:xfrm>
                <a:off x="4365522" y="4001294"/>
                <a:ext cx="288000" cy="28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5F6CB54B-68A0-DA4A-80CE-BAA2831C95D4}"/>
                  </a:ext>
                </a:extLst>
              </p:cNvPr>
              <p:cNvSpPr/>
              <p:nvPr/>
            </p:nvSpPr>
            <p:spPr>
              <a:xfrm>
                <a:off x="4365522" y="4393744"/>
                <a:ext cx="288000" cy="28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5C2908C0-39BC-0147-8079-008F67E26BF1}"/>
              </a:ext>
            </a:extLst>
          </p:cNvPr>
          <p:cNvGrpSpPr/>
          <p:nvPr/>
        </p:nvGrpSpPr>
        <p:grpSpPr>
          <a:xfrm>
            <a:off x="8092362" y="3429203"/>
            <a:ext cx="1728000" cy="1073306"/>
            <a:chOff x="6757788" y="3429000"/>
            <a:chExt cx="1728000" cy="1073306"/>
          </a:xfrm>
        </p:grpSpPr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E73C563B-A65D-FB43-81B2-3600805E85AB}"/>
                </a:ext>
              </a:extLst>
            </p:cNvPr>
            <p:cNvSpPr/>
            <p:nvPr/>
          </p:nvSpPr>
          <p:spPr>
            <a:xfrm>
              <a:off x="7909788" y="421430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A5A1E10C-1074-134F-9966-DCCB1C481CAE}"/>
                </a:ext>
              </a:extLst>
            </p:cNvPr>
            <p:cNvSpPr/>
            <p:nvPr/>
          </p:nvSpPr>
          <p:spPr>
            <a:xfrm>
              <a:off x="6757788" y="3429000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56A04A9C-81FF-C540-AEF6-5A2572C98459}"/>
                </a:ext>
              </a:extLst>
            </p:cNvPr>
            <p:cNvSpPr/>
            <p:nvPr/>
          </p:nvSpPr>
          <p:spPr>
            <a:xfrm>
              <a:off x="6757788" y="382185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EBB332FA-636F-434F-B7C8-A4745B78C816}"/>
                </a:ext>
              </a:extLst>
            </p:cNvPr>
            <p:cNvSpPr/>
            <p:nvPr/>
          </p:nvSpPr>
          <p:spPr>
            <a:xfrm>
              <a:off x="6757788" y="421430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3364A361-B503-9A4A-9CCD-71059656EC4F}"/>
                </a:ext>
              </a:extLst>
            </p:cNvPr>
            <p:cNvSpPr/>
            <p:nvPr/>
          </p:nvSpPr>
          <p:spPr>
            <a:xfrm>
              <a:off x="7045788" y="3429000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1A5D4C4A-D00C-6F47-B19D-612FDFA93181}"/>
                </a:ext>
              </a:extLst>
            </p:cNvPr>
            <p:cNvSpPr/>
            <p:nvPr/>
          </p:nvSpPr>
          <p:spPr>
            <a:xfrm>
              <a:off x="7045788" y="382185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D0EE5979-4E01-F346-8E54-7C3DFB090165}"/>
                </a:ext>
              </a:extLst>
            </p:cNvPr>
            <p:cNvSpPr/>
            <p:nvPr/>
          </p:nvSpPr>
          <p:spPr>
            <a:xfrm>
              <a:off x="7045788" y="421430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FC4B0813-6C34-E540-B358-E94BDD5C912B}"/>
                </a:ext>
              </a:extLst>
            </p:cNvPr>
            <p:cNvSpPr/>
            <p:nvPr/>
          </p:nvSpPr>
          <p:spPr>
            <a:xfrm>
              <a:off x="7333788" y="3429000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D88FF5C2-B435-4743-B8F4-99089A4E0B98}"/>
                </a:ext>
              </a:extLst>
            </p:cNvPr>
            <p:cNvSpPr/>
            <p:nvPr/>
          </p:nvSpPr>
          <p:spPr>
            <a:xfrm>
              <a:off x="7333788" y="382185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816D51CD-2855-8842-A8C7-D2A131680157}"/>
                </a:ext>
              </a:extLst>
            </p:cNvPr>
            <p:cNvSpPr/>
            <p:nvPr/>
          </p:nvSpPr>
          <p:spPr>
            <a:xfrm>
              <a:off x="7333788" y="421430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FC9A6A42-C3AD-754F-A679-672BB3CDA1C9}"/>
                </a:ext>
              </a:extLst>
            </p:cNvPr>
            <p:cNvSpPr/>
            <p:nvPr/>
          </p:nvSpPr>
          <p:spPr>
            <a:xfrm>
              <a:off x="7621788" y="3429000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A2181F2F-CBB4-8C4A-A1EA-83011CEABBB3}"/>
                </a:ext>
              </a:extLst>
            </p:cNvPr>
            <p:cNvSpPr/>
            <p:nvPr/>
          </p:nvSpPr>
          <p:spPr>
            <a:xfrm>
              <a:off x="7621788" y="382185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31C138AD-03D6-7C48-8E1F-8D5BF249E473}"/>
                </a:ext>
              </a:extLst>
            </p:cNvPr>
            <p:cNvSpPr/>
            <p:nvPr/>
          </p:nvSpPr>
          <p:spPr>
            <a:xfrm>
              <a:off x="7621788" y="421430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876B9AC1-1BA1-7447-B37C-E0482E57C143}"/>
                </a:ext>
              </a:extLst>
            </p:cNvPr>
            <p:cNvSpPr/>
            <p:nvPr/>
          </p:nvSpPr>
          <p:spPr>
            <a:xfrm>
              <a:off x="7909788" y="3429000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613FD4EF-84E9-F146-B536-8ED69DD296B3}"/>
                </a:ext>
              </a:extLst>
            </p:cNvPr>
            <p:cNvSpPr/>
            <p:nvPr/>
          </p:nvSpPr>
          <p:spPr>
            <a:xfrm>
              <a:off x="7909788" y="382185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D02E9273-04CC-EA4C-8EB6-F11FA4077882}"/>
                </a:ext>
              </a:extLst>
            </p:cNvPr>
            <p:cNvSpPr/>
            <p:nvPr/>
          </p:nvSpPr>
          <p:spPr>
            <a:xfrm>
              <a:off x="8197788" y="3429000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3A08A78B-7547-D148-A9BD-86726BC1D56D}"/>
                </a:ext>
              </a:extLst>
            </p:cNvPr>
            <p:cNvSpPr/>
            <p:nvPr/>
          </p:nvSpPr>
          <p:spPr>
            <a:xfrm>
              <a:off x="8197788" y="382185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C6322E95-1F6D-6A4B-AC53-602F6C4F53D0}"/>
                </a:ext>
              </a:extLst>
            </p:cNvPr>
            <p:cNvSpPr/>
            <p:nvPr/>
          </p:nvSpPr>
          <p:spPr>
            <a:xfrm>
              <a:off x="8197788" y="421430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EE08D3F6-F117-ED4D-BC85-5DCF49942923}"/>
                  </a:ext>
                </a:extLst>
              </p:cNvPr>
              <p:cNvSpPr txBox="1"/>
              <p:nvPr/>
            </p:nvSpPr>
            <p:spPr>
              <a:xfrm>
                <a:off x="7953427" y="2893953"/>
                <a:ext cx="20058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SuMax sketch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EE08D3F6-F117-ED4D-BC85-5DCF4994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427" y="2893953"/>
                <a:ext cx="2005870" cy="400110"/>
              </a:xfrm>
              <a:prstGeom prst="rect">
                <a:avLst/>
              </a:prstGeom>
              <a:blipFill>
                <a:blip r:embed="rId5"/>
                <a:stretch>
                  <a:fillRect l="-3145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894A686E-D417-1044-A5C4-8DCAD5E4405C}"/>
                  </a:ext>
                </a:extLst>
              </p:cNvPr>
              <p:cNvSpPr txBox="1"/>
              <p:nvPr/>
            </p:nvSpPr>
            <p:spPr>
              <a:xfrm>
                <a:off x="9762151" y="5727717"/>
                <a:ext cx="1383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Switch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894A686E-D417-1044-A5C4-8DCAD5E44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151" y="5727717"/>
                <a:ext cx="1383199" cy="461665"/>
              </a:xfrm>
              <a:prstGeom prst="rect">
                <a:avLst/>
              </a:prstGeom>
              <a:blipFill>
                <a:blip r:embed="rId6"/>
                <a:stretch>
                  <a:fillRect l="-6364" t="-13514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灯片编号占位符 118">
            <a:extLst>
              <a:ext uri="{FF2B5EF4-FFF2-40B4-BE49-F238E27FC236}">
                <a16:creationId xmlns:a16="http://schemas.microsoft.com/office/drawing/2014/main" id="{C9070965-9725-B048-81EE-8B16EC5C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16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27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93 L -0.10131 -0.000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93 L 0.12565 0.0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1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0528C-1AE9-1B45-B9E8-342F734D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Transmission of Sketchlets</a:t>
            </a:r>
            <a:endParaRPr kumimoji="1" lang="zh-CN" altLang="en-US" dirty="0"/>
          </a:p>
        </p:txBody>
      </p:sp>
      <p:pic>
        <p:nvPicPr>
          <p:cNvPr id="4" name="内容占位符 8">
            <a:extLst>
              <a:ext uri="{FF2B5EF4-FFF2-40B4-BE49-F238E27FC236}">
                <a16:creationId xmlns:a16="http://schemas.microsoft.com/office/drawing/2014/main" id="{8BEBD427-7220-1242-8080-1819A66FC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69035" y="4720944"/>
            <a:ext cx="2174655" cy="1456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7E223D3D-8D5D-6749-A49D-A6A0AF37EC64}"/>
                  </a:ext>
                </a:extLst>
              </p:cNvPr>
              <p:cNvSpPr txBox="1"/>
              <p:nvPr/>
            </p:nvSpPr>
            <p:spPr>
              <a:xfrm>
                <a:off x="6829761" y="2893953"/>
                <a:ext cx="17185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Idle sketch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7E223D3D-8D5D-6749-A49D-A6A0AF37E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761" y="2893953"/>
                <a:ext cx="1718547" cy="400110"/>
              </a:xfrm>
              <a:prstGeom prst="rect">
                <a:avLst/>
              </a:prstGeom>
              <a:blipFill>
                <a:blip r:embed="rId3"/>
                <a:stretch>
                  <a:fillRect l="-3676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F1B50234-C0DB-8246-A0E0-7105139EC15E}"/>
                  </a:ext>
                </a:extLst>
              </p:cNvPr>
              <p:cNvSpPr txBox="1"/>
              <p:nvPr/>
            </p:nvSpPr>
            <p:spPr>
              <a:xfrm>
                <a:off x="9477228" y="2893953"/>
                <a:ext cx="20098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Active sketch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F1B50234-C0DB-8246-A0E0-7105139EC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228" y="2893953"/>
                <a:ext cx="2009846" cy="400110"/>
              </a:xfrm>
              <a:prstGeom prst="rect">
                <a:avLst/>
              </a:prstGeom>
              <a:blipFill>
                <a:blip r:embed="rId4"/>
                <a:stretch>
                  <a:fillRect l="-3145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组合 68">
            <a:extLst>
              <a:ext uri="{FF2B5EF4-FFF2-40B4-BE49-F238E27FC236}">
                <a16:creationId xmlns:a16="http://schemas.microsoft.com/office/drawing/2014/main" id="{7E3176F0-4881-824B-8014-C1E3EF15D4B0}"/>
              </a:ext>
            </a:extLst>
          </p:cNvPr>
          <p:cNvGrpSpPr/>
          <p:nvPr/>
        </p:nvGrpSpPr>
        <p:grpSpPr>
          <a:xfrm>
            <a:off x="6854577" y="3426453"/>
            <a:ext cx="1728000" cy="1073306"/>
            <a:chOff x="3994214" y="3429000"/>
            <a:chExt cx="1728000" cy="1073306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D7FC75DA-DA97-F344-B688-D0FC827D7DDC}"/>
                </a:ext>
              </a:extLst>
            </p:cNvPr>
            <p:cNvGrpSpPr/>
            <p:nvPr/>
          </p:nvGrpSpPr>
          <p:grpSpPr>
            <a:xfrm>
              <a:off x="3994214" y="3429000"/>
              <a:ext cx="288000" cy="1073306"/>
              <a:chOff x="4365522" y="3608438"/>
              <a:chExt cx="288000" cy="1073306"/>
            </a:xfrm>
          </p:grpSpPr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CF27FBB6-AD43-2841-9352-A06CFBF37D4D}"/>
                  </a:ext>
                </a:extLst>
              </p:cNvPr>
              <p:cNvSpPr/>
              <p:nvPr/>
            </p:nvSpPr>
            <p:spPr>
              <a:xfrm>
                <a:off x="4365522" y="3608438"/>
                <a:ext cx="28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1025813F-502D-434B-8240-72BA594E3F08}"/>
                  </a:ext>
                </a:extLst>
              </p:cNvPr>
              <p:cNvSpPr/>
              <p:nvPr/>
            </p:nvSpPr>
            <p:spPr>
              <a:xfrm>
                <a:off x="4365522" y="4001294"/>
                <a:ext cx="28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3C55E107-C9AB-BF49-B12E-2B3A6D14068D}"/>
                  </a:ext>
                </a:extLst>
              </p:cNvPr>
              <p:cNvSpPr/>
              <p:nvPr/>
            </p:nvSpPr>
            <p:spPr>
              <a:xfrm>
                <a:off x="4365522" y="4393744"/>
                <a:ext cx="28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38E04218-5CFD-7C43-9F3B-1DAA7EFFB84E}"/>
                </a:ext>
              </a:extLst>
            </p:cNvPr>
            <p:cNvGrpSpPr/>
            <p:nvPr/>
          </p:nvGrpSpPr>
          <p:grpSpPr>
            <a:xfrm>
              <a:off x="4282214" y="3429000"/>
              <a:ext cx="288000" cy="1073306"/>
              <a:chOff x="4365522" y="3608438"/>
              <a:chExt cx="288000" cy="1073306"/>
            </a:xfrm>
          </p:grpSpPr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831D8D89-2AC1-5148-8CF4-D610391D3065}"/>
                  </a:ext>
                </a:extLst>
              </p:cNvPr>
              <p:cNvSpPr/>
              <p:nvPr/>
            </p:nvSpPr>
            <p:spPr>
              <a:xfrm>
                <a:off x="4365522" y="3608438"/>
                <a:ext cx="288000" cy="28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BBEE56B9-973F-A44D-A780-6B7F35F72133}"/>
                  </a:ext>
                </a:extLst>
              </p:cNvPr>
              <p:cNvSpPr/>
              <p:nvPr/>
            </p:nvSpPr>
            <p:spPr>
              <a:xfrm>
                <a:off x="4365522" y="4001294"/>
                <a:ext cx="288000" cy="28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1FD7DE02-322F-8F4A-A657-ABE55633F950}"/>
                  </a:ext>
                </a:extLst>
              </p:cNvPr>
              <p:cNvSpPr/>
              <p:nvPr/>
            </p:nvSpPr>
            <p:spPr>
              <a:xfrm>
                <a:off x="4365522" y="4393744"/>
                <a:ext cx="288000" cy="28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1B9896CA-C4D8-764E-8AC9-CC4C8405DAFC}"/>
                </a:ext>
              </a:extLst>
            </p:cNvPr>
            <p:cNvGrpSpPr/>
            <p:nvPr/>
          </p:nvGrpSpPr>
          <p:grpSpPr>
            <a:xfrm>
              <a:off x="4570214" y="3429000"/>
              <a:ext cx="288000" cy="1073306"/>
              <a:chOff x="4365522" y="3608438"/>
              <a:chExt cx="288000" cy="1073306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7A9D1895-BD5F-C94D-AFDA-E60EBEEF18A0}"/>
                  </a:ext>
                </a:extLst>
              </p:cNvPr>
              <p:cNvSpPr/>
              <p:nvPr/>
            </p:nvSpPr>
            <p:spPr>
              <a:xfrm>
                <a:off x="4365522" y="3608438"/>
                <a:ext cx="28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4301CCB2-85D0-C94E-97A2-616D77BCB4D2}"/>
                  </a:ext>
                </a:extLst>
              </p:cNvPr>
              <p:cNvSpPr/>
              <p:nvPr/>
            </p:nvSpPr>
            <p:spPr>
              <a:xfrm>
                <a:off x="4365522" y="4001294"/>
                <a:ext cx="28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90F313F6-CF9C-1445-82EE-9CC2F46B3A1B}"/>
                  </a:ext>
                </a:extLst>
              </p:cNvPr>
              <p:cNvSpPr/>
              <p:nvPr/>
            </p:nvSpPr>
            <p:spPr>
              <a:xfrm>
                <a:off x="4365522" y="4393744"/>
                <a:ext cx="28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55CA451A-15A9-784C-9EEE-4F9A9E628A6C}"/>
                </a:ext>
              </a:extLst>
            </p:cNvPr>
            <p:cNvGrpSpPr/>
            <p:nvPr/>
          </p:nvGrpSpPr>
          <p:grpSpPr>
            <a:xfrm>
              <a:off x="4858214" y="3429000"/>
              <a:ext cx="288000" cy="1073306"/>
              <a:chOff x="4365522" y="3608438"/>
              <a:chExt cx="288000" cy="1073306"/>
            </a:xfrm>
          </p:grpSpPr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89F3976C-3DA2-BC46-B877-6BE00028F135}"/>
                  </a:ext>
                </a:extLst>
              </p:cNvPr>
              <p:cNvSpPr/>
              <p:nvPr/>
            </p:nvSpPr>
            <p:spPr>
              <a:xfrm>
                <a:off x="4365522" y="3608438"/>
                <a:ext cx="28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045109CA-D296-F840-AF63-935710B0EA39}"/>
                  </a:ext>
                </a:extLst>
              </p:cNvPr>
              <p:cNvSpPr/>
              <p:nvPr/>
            </p:nvSpPr>
            <p:spPr>
              <a:xfrm>
                <a:off x="4365522" y="4001294"/>
                <a:ext cx="28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E2A84199-D561-8140-BF45-7A4487A90A4E}"/>
                  </a:ext>
                </a:extLst>
              </p:cNvPr>
              <p:cNvSpPr/>
              <p:nvPr/>
            </p:nvSpPr>
            <p:spPr>
              <a:xfrm>
                <a:off x="4365522" y="4393744"/>
                <a:ext cx="28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B5378498-FD31-A248-AF36-31F65CA2485A}"/>
                </a:ext>
              </a:extLst>
            </p:cNvPr>
            <p:cNvGrpSpPr/>
            <p:nvPr/>
          </p:nvGrpSpPr>
          <p:grpSpPr>
            <a:xfrm>
              <a:off x="5146214" y="3429000"/>
              <a:ext cx="288000" cy="1073306"/>
              <a:chOff x="4365522" y="3608438"/>
              <a:chExt cx="288000" cy="1073306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20D49121-90DA-6647-AB74-A637F782CC7A}"/>
                  </a:ext>
                </a:extLst>
              </p:cNvPr>
              <p:cNvSpPr/>
              <p:nvPr/>
            </p:nvSpPr>
            <p:spPr>
              <a:xfrm>
                <a:off x="4365522" y="3608438"/>
                <a:ext cx="288000" cy="28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91024B46-70C8-8C4B-B655-0281A689EE69}"/>
                  </a:ext>
                </a:extLst>
              </p:cNvPr>
              <p:cNvSpPr/>
              <p:nvPr/>
            </p:nvSpPr>
            <p:spPr>
              <a:xfrm>
                <a:off x="4365522" y="4001294"/>
                <a:ext cx="288000" cy="28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A3916133-5120-1646-9C62-477EC754B61C}"/>
                  </a:ext>
                </a:extLst>
              </p:cNvPr>
              <p:cNvSpPr/>
              <p:nvPr/>
            </p:nvSpPr>
            <p:spPr>
              <a:xfrm>
                <a:off x="4365522" y="4393744"/>
                <a:ext cx="288000" cy="28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9C56B8C3-5B60-3C49-BA8B-102AEF86B380}"/>
                </a:ext>
              </a:extLst>
            </p:cNvPr>
            <p:cNvGrpSpPr/>
            <p:nvPr/>
          </p:nvGrpSpPr>
          <p:grpSpPr>
            <a:xfrm>
              <a:off x="5434214" y="3429000"/>
              <a:ext cx="288000" cy="1073306"/>
              <a:chOff x="4365522" y="3608438"/>
              <a:chExt cx="288000" cy="1073306"/>
            </a:xfrm>
          </p:grpSpPr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EAC4D4C5-4429-F445-963E-00233F736EAE}"/>
                  </a:ext>
                </a:extLst>
              </p:cNvPr>
              <p:cNvSpPr/>
              <p:nvPr/>
            </p:nvSpPr>
            <p:spPr>
              <a:xfrm>
                <a:off x="4365522" y="3608438"/>
                <a:ext cx="288000" cy="28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FE50EAC2-334A-8C41-9B3B-CC7A04373603}"/>
                  </a:ext>
                </a:extLst>
              </p:cNvPr>
              <p:cNvSpPr/>
              <p:nvPr/>
            </p:nvSpPr>
            <p:spPr>
              <a:xfrm>
                <a:off x="4365522" y="4001294"/>
                <a:ext cx="288000" cy="28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5F6CB54B-68A0-DA4A-80CE-BAA2831C95D4}"/>
                  </a:ext>
                </a:extLst>
              </p:cNvPr>
              <p:cNvSpPr/>
              <p:nvPr/>
            </p:nvSpPr>
            <p:spPr>
              <a:xfrm>
                <a:off x="4365522" y="4393744"/>
                <a:ext cx="288000" cy="28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5C2908C0-39BC-0147-8079-008F67E26BF1}"/>
              </a:ext>
            </a:extLst>
          </p:cNvPr>
          <p:cNvGrpSpPr/>
          <p:nvPr/>
        </p:nvGrpSpPr>
        <p:grpSpPr>
          <a:xfrm>
            <a:off x="9618151" y="3426250"/>
            <a:ext cx="1728000" cy="1073306"/>
            <a:chOff x="6757788" y="3429000"/>
            <a:chExt cx="1728000" cy="1073306"/>
          </a:xfrm>
        </p:grpSpPr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E73C563B-A65D-FB43-81B2-3600805E85AB}"/>
                </a:ext>
              </a:extLst>
            </p:cNvPr>
            <p:cNvSpPr/>
            <p:nvPr/>
          </p:nvSpPr>
          <p:spPr>
            <a:xfrm>
              <a:off x="7909788" y="421430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A5A1E10C-1074-134F-9966-DCCB1C481CAE}"/>
                </a:ext>
              </a:extLst>
            </p:cNvPr>
            <p:cNvSpPr/>
            <p:nvPr/>
          </p:nvSpPr>
          <p:spPr>
            <a:xfrm>
              <a:off x="6757788" y="3429000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56A04A9C-81FF-C540-AEF6-5A2572C98459}"/>
                </a:ext>
              </a:extLst>
            </p:cNvPr>
            <p:cNvSpPr/>
            <p:nvPr/>
          </p:nvSpPr>
          <p:spPr>
            <a:xfrm>
              <a:off x="6757788" y="382185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EBB332FA-636F-434F-B7C8-A4745B78C816}"/>
                </a:ext>
              </a:extLst>
            </p:cNvPr>
            <p:cNvSpPr/>
            <p:nvPr/>
          </p:nvSpPr>
          <p:spPr>
            <a:xfrm>
              <a:off x="6757788" y="421430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3364A361-B503-9A4A-9CCD-71059656EC4F}"/>
                </a:ext>
              </a:extLst>
            </p:cNvPr>
            <p:cNvSpPr/>
            <p:nvPr/>
          </p:nvSpPr>
          <p:spPr>
            <a:xfrm>
              <a:off x="7045788" y="3429000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1A5D4C4A-D00C-6F47-B19D-612FDFA93181}"/>
                </a:ext>
              </a:extLst>
            </p:cNvPr>
            <p:cNvSpPr/>
            <p:nvPr/>
          </p:nvSpPr>
          <p:spPr>
            <a:xfrm>
              <a:off x="7045788" y="382185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D0EE5979-4E01-F346-8E54-7C3DFB090165}"/>
                </a:ext>
              </a:extLst>
            </p:cNvPr>
            <p:cNvSpPr/>
            <p:nvPr/>
          </p:nvSpPr>
          <p:spPr>
            <a:xfrm>
              <a:off x="7045788" y="421430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FC4B0813-6C34-E540-B358-E94BDD5C912B}"/>
                </a:ext>
              </a:extLst>
            </p:cNvPr>
            <p:cNvSpPr/>
            <p:nvPr/>
          </p:nvSpPr>
          <p:spPr>
            <a:xfrm>
              <a:off x="7333788" y="3429000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D88FF5C2-B435-4743-B8F4-99089A4E0B98}"/>
                </a:ext>
              </a:extLst>
            </p:cNvPr>
            <p:cNvSpPr/>
            <p:nvPr/>
          </p:nvSpPr>
          <p:spPr>
            <a:xfrm>
              <a:off x="7333788" y="382185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816D51CD-2855-8842-A8C7-D2A131680157}"/>
                </a:ext>
              </a:extLst>
            </p:cNvPr>
            <p:cNvSpPr/>
            <p:nvPr/>
          </p:nvSpPr>
          <p:spPr>
            <a:xfrm>
              <a:off x="7333788" y="421430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FC9A6A42-C3AD-754F-A679-672BB3CDA1C9}"/>
                </a:ext>
              </a:extLst>
            </p:cNvPr>
            <p:cNvSpPr/>
            <p:nvPr/>
          </p:nvSpPr>
          <p:spPr>
            <a:xfrm>
              <a:off x="7621788" y="3429000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A2181F2F-CBB4-8C4A-A1EA-83011CEABBB3}"/>
                </a:ext>
              </a:extLst>
            </p:cNvPr>
            <p:cNvSpPr/>
            <p:nvPr/>
          </p:nvSpPr>
          <p:spPr>
            <a:xfrm>
              <a:off x="7621788" y="382185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31C138AD-03D6-7C48-8E1F-8D5BF249E473}"/>
                </a:ext>
              </a:extLst>
            </p:cNvPr>
            <p:cNvSpPr/>
            <p:nvPr/>
          </p:nvSpPr>
          <p:spPr>
            <a:xfrm>
              <a:off x="7621788" y="421430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876B9AC1-1BA1-7447-B37C-E0482E57C143}"/>
                </a:ext>
              </a:extLst>
            </p:cNvPr>
            <p:cNvSpPr/>
            <p:nvPr/>
          </p:nvSpPr>
          <p:spPr>
            <a:xfrm>
              <a:off x="7909788" y="3429000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613FD4EF-84E9-F146-B536-8ED69DD296B3}"/>
                </a:ext>
              </a:extLst>
            </p:cNvPr>
            <p:cNvSpPr/>
            <p:nvPr/>
          </p:nvSpPr>
          <p:spPr>
            <a:xfrm>
              <a:off x="7909788" y="382185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D02E9273-04CC-EA4C-8EB6-F11FA4077882}"/>
                </a:ext>
              </a:extLst>
            </p:cNvPr>
            <p:cNvSpPr/>
            <p:nvPr/>
          </p:nvSpPr>
          <p:spPr>
            <a:xfrm>
              <a:off x="8197788" y="3429000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3A08A78B-7547-D148-A9BD-86726BC1D56D}"/>
                </a:ext>
              </a:extLst>
            </p:cNvPr>
            <p:cNvSpPr/>
            <p:nvPr/>
          </p:nvSpPr>
          <p:spPr>
            <a:xfrm>
              <a:off x="8197788" y="382185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C6322E95-1F6D-6A4B-AC53-602F6C4F53D0}"/>
                </a:ext>
              </a:extLst>
            </p:cNvPr>
            <p:cNvSpPr/>
            <p:nvPr/>
          </p:nvSpPr>
          <p:spPr>
            <a:xfrm>
              <a:off x="8197788" y="4214306"/>
              <a:ext cx="288000" cy="28800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F300611C-410B-F645-9AFE-D3F7E1BADA08}"/>
                  </a:ext>
                </a:extLst>
              </p:cNvPr>
              <p:cNvSpPr txBox="1"/>
              <p:nvPr/>
            </p:nvSpPr>
            <p:spPr>
              <a:xfrm>
                <a:off x="9762151" y="5727717"/>
                <a:ext cx="13831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Switch</a:t>
                </a:r>
                <a:r>
                  <a:rPr kumimoji="1"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F300611C-410B-F645-9AFE-D3F7E1BAD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151" y="5727717"/>
                <a:ext cx="1383199" cy="461665"/>
              </a:xfrm>
              <a:prstGeom prst="rect">
                <a:avLst/>
              </a:prstGeom>
              <a:blipFill>
                <a:blip r:embed="rId5"/>
                <a:stretch>
                  <a:fillRect l="-6364" t="-13514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6FA67144-44E2-3245-804A-A1207381B677}"/>
              </a:ext>
            </a:extLst>
          </p:cNvPr>
          <p:cNvSpPr/>
          <p:nvPr/>
        </p:nvSpPr>
        <p:spPr>
          <a:xfrm>
            <a:off x="1425658" y="3277058"/>
            <a:ext cx="3310934" cy="20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3C6AEE-D22C-2A41-B928-60E4DBACCFE5}"/>
              </a:ext>
            </a:extLst>
          </p:cNvPr>
          <p:cNvSpPr/>
          <p:nvPr/>
        </p:nvSpPr>
        <p:spPr>
          <a:xfrm>
            <a:off x="1296790" y="2162688"/>
            <a:ext cx="432000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D089040-6F85-FA4D-8134-1305181AFD3D}"/>
              </a:ext>
            </a:extLst>
          </p:cNvPr>
          <p:cNvSpPr txBox="1"/>
          <p:nvPr/>
        </p:nvSpPr>
        <p:spPr>
          <a:xfrm>
            <a:off x="1728790" y="2147855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packet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FF119B-5B31-0D4F-9D69-9E80279EFA55}"/>
              </a:ext>
            </a:extLst>
          </p:cNvPr>
          <p:cNvSpPr txBox="1"/>
          <p:nvPr/>
        </p:nvSpPr>
        <p:spPr>
          <a:xfrm>
            <a:off x="1793334" y="3320779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kumimoji="1" lang="zh-CN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kumimoji="1"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标注 9">
            <a:extLst>
              <a:ext uri="{FF2B5EF4-FFF2-40B4-BE49-F238E27FC236}">
                <a16:creationId xmlns:a16="http://schemas.microsoft.com/office/drawing/2014/main" id="{0889FA63-D464-FB4F-AE8B-EE553643C52B}"/>
              </a:ext>
            </a:extLst>
          </p:cNvPr>
          <p:cNvSpPr/>
          <p:nvPr/>
        </p:nvSpPr>
        <p:spPr>
          <a:xfrm>
            <a:off x="1296789" y="3085246"/>
            <a:ext cx="3564000" cy="2356134"/>
          </a:xfrm>
          <a:prstGeom prst="wedgeRectCallout">
            <a:avLst>
              <a:gd name="adj1" fmla="val -43017"/>
              <a:gd name="adj2" fmla="val -67022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E8AA8978-2E98-3A4B-B554-C7DD90830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793735"/>
              </p:ext>
            </p:extLst>
          </p:nvPr>
        </p:nvGraphicFramePr>
        <p:xfrm>
          <a:off x="1631038" y="3733832"/>
          <a:ext cx="2886098" cy="143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3049">
                  <a:extLst>
                    <a:ext uri="{9D8B030D-6E8A-4147-A177-3AD203B41FA5}">
                      <a16:colId xmlns:a16="http://schemas.microsoft.com/office/drawing/2014/main" val="400791969"/>
                    </a:ext>
                  </a:extLst>
                </a:gridCol>
                <a:gridCol w="1443049">
                  <a:extLst>
                    <a:ext uri="{9D8B030D-6E8A-4147-A177-3AD203B41FA5}">
                      <a16:colId xmlns:a16="http://schemas.microsoft.com/office/drawing/2014/main" val="4233798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 Header</a:t>
                      </a:r>
                      <a:endParaRPr lang="zh-CN" alt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016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3341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8197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r>
                        <a:rPr lang="zh-CN" alt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Layer</a:t>
                      </a:r>
                      <a:endParaRPr lang="zh-CN" alt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438081"/>
                  </a:ext>
                </a:extLst>
              </a:tr>
            </a:tbl>
          </a:graphicData>
        </a:graphic>
      </p:graphicFrame>
      <p:graphicFrame>
        <p:nvGraphicFramePr>
          <p:cNvPr id="61" name="表格 8">
            <a:extLst>
              <a:ext uri="{FF2B5EF4-FFF2-40B4-BE49-F238E27FC236}">
                <a16:creationId xmlns:a16="http://schemas.microsoft.com/office/drawing/2014/main" id="{7444E0D0-B6F5-4140-A4A5-211CED5C3D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799612"/>
              </p:ext>
            </p:extLst>
          </p:nvPr>
        </p:nvGraphicFramePr>
        <p:xfrm>
          <a:off x="1631039" y="3733832"/>
          <a:ext cx="2884584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4584">
                  <a:extLst>
                    <a:ext uri="{9D8B030D-6E8A-4147-A177-3AD203B41FA5}">
                      <a16:colId xmlns:a16="http://schemas.microsoft.com/office/drawing/2014/main" val="400791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 Header</a:t>
                      </a:r>
                      <a:endParaRPr lang="zh-CN" alt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16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r>
                        <a:rPr lang="zh-CN" alt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Layer</a:t>
                      </a:r>
                      <a:endParaRPr lang="zh-CN" alt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38081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F8F5258B-C33C-844D-993B-65C3F9A00A50}"/>
              </a:ext>
            </a:extLst>
          </p:cNvPr>
          <p:cNvSpPr/>
          <p:nvPr/>
        </p:nvSpPr>
        <p:spPr>
          <a:xfrm>
            <a:off x="4119481" y="3742423"/>
            <a:ext cx="72000" cy="349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D3DCBE83-641E-DC4F-97F8-BD65EB2825CC}"/>
              </a:ext>
            </a:extLst>
          </p:cNvPr>
          <p:cNvCxnSpPr>
            <a:cxnSpLocks/>
            <a:stCxn id="11" idx="3"/>
            <a:endCxn id="67" idx="1"/>
          </p:cNvCxnSpPr>
          <p:nvPr/>
        </p:nvCxnSpPr>
        <p:spPr>
          <a:xfrm>
            <a:off x="4191481" y="3917023"/>
            <a:ext cx="85813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814197FC-B67C-504A-881D-007ECD6F4949}"/>
              </a:ext>
            </a:extLst>
          </p:cNvPr>
          <p:cNvSpPr txBox="1"/>
          <p:nvPr/>
        </p:nvSpPr>
        <p:spPr>
          <a:xfrm>
            <a:off x="5049613" y="3745456"/>
            <a:ext cx="110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carry-bit</a:t>
            </a:r>
            <a:endParaRPr kumimoji="1"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517479C-EB64-2243-8A4B-D374713B0089}"/>
              </a:ext>
            </a:extLst>
          </p:cNvPr>
          <p:cNvSpPr/>
          <p:nvPr/>
        </p:nvSpPr>
        <p:spPr>
          <a:xfrm>
            <a:off x="4443623" y="4104000"/>
            <a:ext cx="72000" cy="32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097F2649-4E24-B742-9C57-56ECCD965A5E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22277816" y="16542095"/>
            <a:ext cx="568424" cy="187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>
            <a:extLst>
              <a:ext uri="{FF2B5EF4-FFF2-40B4-BE49-F238E27FC236}">
                <a16:creationId xmlns:a16="http://schemas.microsoft.com/office/drawing/2014/main" id="{9467E197-68EA-0947-B0E3-1F7C593DA1A7}"/>
              </a:ext>
            </a:extLst>
          </p:cNvPr>
          <p:cNvSpPr txBox="1"/>
          <p:nvPr/>
        </p:nvSpPr>
        <p:spPr>
          <a:xfrm>
            <a:off x="5046130" y="40755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active-bit</a:t>
            </a:r>
            <a:endParaRPr kumimoji="1"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58268DAA-8E9A-4E4A-A691-2789CEBFB462}"/>
              </a:ext>
            </a:extLst>
          </p:cNvPr>
          <p:cNvCxnSpPr>
            <a:cxnSpLocks/>
            <a:stCxn id="68" idx="3"/>
            <a:endCxn id="115" idx="1"/>
          </p:cNvCxnSpPr>
          <p:nvPr/>
        </p:nvCxnSpPr>
        <p:spPr>
          <a:xfrm flipV="1">
            <a:off x="4515623" y="4260258"/>
            <a:ext cx="53050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DC695015-C9AF-7F41-9E32-396D7E99CABA}"/>
              </a:ext>
            </a:extLst>
          </p:cNvPr>
          <p:cNvSpPr txBox="1"/>
          <p:nvPr/>
        </p:nvSpPr>
        <p:spPr>
          <a:xfrm>
            <a:off x="1636628" y="4094703"/>
            <a:ext cx="143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device ID</a:t>
            </a:r>
            <a:endParaRPr kumimoji="1"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E440E894-7CF2-0841-A5AC-EE70628002A9}"/>
              </a:ext>
            </a:extLst>
          </p:cNvPr>
          <p:cNvSpPr txBox="1"/>
          <p:nvPr/>
        </p:nvSpPr>
        <p:spPr>
          <a:xfrm>
            <a:off x="3073331" y="4098267"/>
            <a:ext cx="1367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sketchlet ID</a:t>
            </a:r>
            <a:endParaRPr kumimoji="1"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D7FC9C47-9816-B24E-AB8B-E9AE0118112A}"/>
              </a:ext>
            </a:extLst>
          </p:cNvPr>
          <p:cNvSpPr/>
          <p:nvPr/>
        </p:nvSpPr>
        <p:spPr>
          <a:xfrm>
            <a:off x="7718577" y="3426250"/>
            <a:ext cx="288000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193FBB20-4AD0-9748-888D-E49DAFF1A6BF}"/>
              </a:ext>
            </a:extLst>
          </p:cNvPr>
          <p:cNvSpPr/>
          <p:nvPr/>
        </p:nvSpPr>
        <p:spPr>
          <a:xfrm>
            <a:off x="7718577" y="3820168"/>
            <a:ext cx="288000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70715CE0-E554-A045-8D7E-194B27B86F04}"/>
              </a:ext>
            </a:extLst>
          </p:cNvPr>
          <p:cNvSpPr/>
          <p:nvPr/>
        </p:nvSpPr>
        <p:spPr>
          <a:xfrm>
            <a:off x="7718577" y="4211474"/>
            <a:ext cx="288000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BD50367F-4CC6-DB44-8A65-A85EDB05BDA7}"/>
              </a:ext>
            </a:extLst>
          </p:cNvPr>
          <p:cNvSpPr txBox="1"/>
          <p:nvPr/>
        </p:nvSpPr>
        <p:spPr>
          <a:xfrm>
            <a:off x="1636627" y="4457088"/>
            <a:ext cx="143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sketchlet</a:t>
            </a:r>
            <a:endParaRPr kumimoji="1"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5ACEE42-B03B-9643-A712-88C5B3C63066}"/>
              </a:ext>
            </a:extLst>
          </p:cNvPr>
          <p:cNvSpPr/>
          <p:nvPr/>
        </p:nvSpPr>
        <p:spPr>
          <a:xfrm>
            <a:off x="7689035" y="3387106"/>
            <a:ext cx="360000" cy="115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00000"/>
              </a:solidFill>
            </a:endParaRPr>
          </a:p>
        </p:txBody>
      </p:sp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C5F07854-C470-5F44-83AF-B05453C7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17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64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41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41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62 L -0.36927 0.1548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782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3073 0.097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486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2957 0.0405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" grpId="0" animBg="1"/>
      <p:bldP spid="5" grpId="0" animBg="1"/>
      <p:bldP spid="56" grpId="0"/>
      <p:bldP spid="9" grpId="0"/>
      <p:bldP spid="10" grpId="0" animBg="1"/>
      <p:bldP spid="11" grpId="0" animBg="1"/>
      <p:bldP spid="67" grpId="0"/>
      <p:bldP spid="68" grpId="0" animBg="1"/>
      <p:bldP spid="115" grpId="0"/>
      <p:bldP spid="28" grpId="0"/>
      <p:bldP spid="117" grpId="0"/>
      <p:bldP spid="118" grpId="0" animBg="1"/>
      <p:bldP spid="119" grpId="0" animBg="1"/>
      <p:bldP spid="120" grpId="0" animBg="1"/>
      <p:bldP spid="121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EF134D-74BD-294F-BD5D-E2402721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Transmission of Sketchlets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900CDF-1775-3940-AEA9-6D1566334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Sketchlets Selection: </a:t>
                </a:r>
                <a:r>
                  <a:rPr kumimoji="1" lang="en" altLang="zh-CN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K+chance Selection</a:t>
                </a:r>
              </a:p>
              <a:p>
                <a:endParaRPr kumimoji="1" lang="en" altLang="zh-CN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en" altLang="zh-CN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en" altLang="zh-CN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en" altLang="zh-CN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en" altLang="zh-CN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en" altLang="zh-CN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just takes </a:t>
                </a:r>
                <a14:m>
                  <m:oMath xmlns:m="http://schemas.openxmlformats.org/officeDocument/2006/math">
                    <m:r>
                      <a:rPr kumimoji="1"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⌈</m:t>
                    </m:r>
                    <m:func>
                      <m:funcPr>
                        <m:ctrlP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kumimoji="1" lang="en-US" altLang="zh-CN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  <m:r>
                          <a:rPr kumimoji="1" lang="en-US" altLang="zh-CN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⌉</m:t>
                        </m:r>
                      </m:e>
                    </m:func>
                    <m:r>
                      <a:rPr kumimoji="1"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en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bits (2∼3 bits)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900CDF-1775-3940-AEA9-6D1566334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273548B3-16F7-EC49-B068-5E301F480A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845694"/>
                  </p:ext>
                </p:extLst>
              </p:nvPr>
            </p:nvGraphicFramePr>
            <p:xfrm>
              <a:off x="4803355" y="4168488"/>
              <a:ext cx="5765808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60363">
                      <a:extLst>
                        <a:ext uri="{9D8B030D-6E8A-4147-A177-3AD203B41FA5}">
                          <a16:colId xmlns:a16="http://schemas.microsoft.com/office/drawing/2014/main" val="4233829885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2828960232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252370946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4276345232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1404120367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844002957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278870596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74588034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999740182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1474969804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142153649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492513245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473535854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438901523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2222692820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737578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82241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273548B3-16F7-EC49-B068-5E301F480A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845694"/>
                  </p:ext>
                </p:extLst>
              </p:nvPr>
            </p:nvGraphicFramePr>
            <p:xfrm>
              <a:off x="4803355" y="4168488"/>
              <a:ext cx="5765808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60363">
                      <a:extLst>
                        <a:ext uri="{9D8B030D-6E8A-4147-A177-3AD203B41FA5}">
                          <a16:colId xmlns:a16="http://schemas.microsoft.com/office/drawing/2014/main" val="4233829885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2828960232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252370946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4276345232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1404120367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844002957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278870596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74588034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999740182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1474969804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142153649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492513245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473535854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438901523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2222692820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737578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571" t="-3333" r="-15285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3333" r="-137586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143" t="-3333" r="-1325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96552" t="-3333" r="-117931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0714" t="-3333" r="-112142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3103" t="-3333" r="-98275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14286" t="-3333" r="-91785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89655" t="-3333" r="-78620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17857" t="-3333" r="-71428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17857" t="-3333" r="-61428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82759" t="-3333" r="-49310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21429" t="-3333" r="-41071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79310" t="-3333" r="-29655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25000" t="-3333" r="-20714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75862" t="-3333" r="-1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28571" t="-3333" r="-3571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82241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1760CDDF-B3B9-6E40-8EB9-756D4EAD70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1362089"/>
                  </p:ext>
                </p:extLst>
              </p:nvPr>
            </p:nvGraphicFramePr>
            <p:xfrm>
              <a:off x="4803355" y="3088488"/>
              <a:ext cx="5765808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60363">
                      <a:extLst>
                        <a:ext uri="{9D8B030D-6E8A-4147-A177-3AD203B41FA5}">
                          <a16:colId xmlns:a16="http://schemas.microsoft.com/office/drawing/2014/main" val="4233829885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2828960232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252370946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4276345232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1404120367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844002957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278870596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74588034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999740182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1474969804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142153649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492513245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473535854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438901523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2222692820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737578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wdUpDiag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82241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1760CDDF-B3B9-6E40-8EB9-756D4EAD70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1362089"/>
                  </p:ext>
                </p:extLst>
              </p:nvPr>
            </p:nvGraphicFramePr>
            <p:xfrm>
              <a:off x="4803355" y="3088488"/>
              <a:ext cx="5765808" cy="370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60363">
                      <a:extLst>
                        <a:ext uri="{9D8B030D-6E8A-4147-A177-3AD203B41FA5}">
                          <a16:colId xmlns:a16="http://schemas.microsoft.com/office/drawing/2014/main" val="4233829885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2828960232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252370946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4276345232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1404120367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844002957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278870596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74588034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999740182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1474969804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142153649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492513245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473535854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3438901523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2222692820"/>
                        </a:ext>
                      </a:extLst>
                    </a:gridCol>
                    <a:gridCol w="360363">
                      <a:extLst>
                        <a:ext uri="{9D8B030D-6E8A-4147-A177-3AD203B41FA5}">
                          <a16:colId xmlns:a16="http://schemas.microsoft.com/office/drawing/2014/main" val="737578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571" t="-3333" r="-15285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3333" r="-137586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7143" t="-3333" r="-1325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6552" t="-3333" r="-117931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10714" t="-3333" r="-112142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93103" t="-3333" r="-98275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14286" t="-3333" r="-91785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89655" t="-3333" r="-78620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17857" t="-3333" r="-71428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17857" t="-3333" r="-61428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82759" t="-3333" r="-49310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21429" t="-3333" r="-41071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79310" t="-3333" r="-29655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25000" t="-3333" r="-20714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75862" t="-3333" r="-1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28571" t="-3333" r="-3571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82241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3C0FBD1-19E9-5847-939B-14887B32E709}"/>
                  </a:ext>
                </a:extLst>
              </p:cNvPr>
              <p:cNvSpPr txBox="1"/>
              <p:nvPr/>
            </p:nvSpPr>
            <p:spPr>
              <a:xfrm>
                <a:off x="6556398" y="2421662"/>
                <a:ext cx="2259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h𝑎𝑠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𝑝𝑎𝑐𝑘𝑒𝑡</m:t>
                          </m:r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3C0FBD1-19E9-5847-939B-14887B32E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398" y="2421662"/>
                <a:ext cx="2259721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F77FC77-0E23-C64F-995F-415E1E6C7719}"/>
                  </a:ext>
                </a:extLst>
              </p:cNvPr>
              <p:cNvSpPr txBox="1"/>
              <p:nvPr/>
            </p:nvSpPr>
            <p:spPr>
              <a:xfrm>
                <a:off x="6556398" y="3567328"/>
                <a:ext cx="2266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h𝑎𝑠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𝑝𝑎𝑐𝑘𝑒𝑡</m:t>
                          </m:r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F77FC77-0E23-C64F-995F-415E1E6C7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398" y="3567328"/>
                <a:ext cx="2266839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A44AF9D-7305-F448-8C28-EF2D795AA418}"/>
                  </a:ext>
                </a:extLst>
              </p:cNvPr>
              <p:cNvSpPr txBox="1"/>
              <p:nvPr/>
            </p:nvSpPr>
            <p:spPr>
              <a:xfrm>
                <a:off x="6546330" y="5127516"/>
                <a:ext cx="2279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h𝑎𝑠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𝑝𝑎𝑐𝑘𝑒𝑡</m:t>
                          </m:r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A44AF9D-7305-F448-8C28-EF2D795AA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330" y="5127516"/>
                <a:ext cx="2279855" cy="461665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74C56321-92E4-8B4C-A581-7AF0021D4AB9}"/>
              </a:ext>
            </a:extLst>
          </p:cNvPr>
          <p:cNvSpPr/>
          <p:nvPr/>
        </p:nvSpPr>
        <p:spPr>
          <a:xfrm>
            <a:off x="4626259" y="3021908"/>
            <a:ext cx="6120000" cy="503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FFA924-4C25-2547-86B7-4EB9C5E444B0}"/>
              </a:ext>
            </a:extLst>
          </p:cNvPr>
          <p:cNvSpPr/>
          <p:nvPr/>
        </p:nvSpPr>
        <p:spPr>
          <a:xfrm>
            <a:off x="5864085" y="3077787"/>
            <a:ext cx="396000" cy="396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19C3FC-EE7E-404E-92E5-1D126DA8E517}"/>
              </a:ext>
            </a:extLst>
          </p:cNvPr>
          <p:cNvSpPr txBox="1"/>
          <p:nvPr/>
        </p:nvSpPr>
        <p:spPr>
          <a:xfrm>
            <a:off x="7489125" y="4672488"/>
            <a:ext cx="615553" cy="4514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1F3F347-F3CA-D74C-B8C9-35ACC4509998}"/>
              </a:ext>
            </a:extLst>
          </p:cNvPr>
          <p:cNvSpPr/>
          <p:nvPr/>
        </p:nvSpPr>
        <p:spPr>
          <a:xfrm>
            <a:off x="8749746" y="4158549"/>
            <a:ext cx="396000" cy="396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3BC5B4D6-B45C-F14B-94FA-FFA159648688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flipH="1">
            <a:off x="6062085" y="2883327"/>
            <a:ext cx="1624174" cy="19446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23312CBA-3A2D-6A49-85FF-51B1464482F4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>
            <a:off x="7689818" y="4028993"/>
            <a:ext cx="1257928" cy="12955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内容占位符 8">
            <a:extLst>
              <a:ext uri="{FF2B5EF4-FFF2-40B4-BE49-F238E27FC236}">
                <a16:creationId xmlns:a16="http://schemas.microsoft.com/office/drawing/2014/main" id="{6B9B0C28-6FC3-EA41-8A67-F86EA26AB72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8697" y="3826539"/>
            <a:ext cx="2174655" cy="1456019"/>
          </a:xfrm>
          <a:prstGeom prst="rect">
            <a:avLst/>
          </a:prstGeom>
        </p:spPr>
      </p:pic>
      <p:sp>
        <p:nvSpPr>
          <p:cNvPr id="24" name="灯片编号占位符 23">
            <a:extLst>
              <a:ext uri="{FF2B5EF4-FFF2-40B4-BE49-F238E27FC236}">
                <a16:creationId xmlns:a16="http://schemas.microsoft.com/office/drawing/2014/main" id="{66A393D2-4B89-E140-A940-94543402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18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23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0.15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0" grpId="1" animBg="1"/>
      <p:bldP spid="11" grpId="0" animBg="1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AD559F5A-CABC-5A44-8928-24718051110F}"/>
              </a:ext>
            </a:extLst>
          </p:cNvPr>
          <p:cNvGrpSpPr/>
          <p:nvPr/>
        </p:nvGrpSpPr>
        <p:grpSpPr>
          <a:xfrm>
            <a:off x="2640000" y="2681782"/>
            <a:ext cx="3456000" cy="2052000"/>
            <a:chOff x="2640000" y="2681782"/>
            <a:chExt cx="3456000" cy="2052000"/>
          </a:xfrm>
        </p:grpSpPr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884696C6-CDDB-5149-BB13-C24EA1252B74}"/>
                </a:ext>
              </a:extLst>
            </p:cNvPr>
            <p:cNvGrpSpPr/>
            <p:nvPr/>
          </p:nvGrpSpPr>
          <p:grpSpPr>
            <a:xfrm>
              <a:off x="2640000" y="2681782"/>
              <a:ext cx="432000" cy="2052000"/>
              <a:chOff x="1944000" y="3060000"/>
              <a:chExt cx="432000" cy="2052000"/>
            </a:xfrm>
            <a:pattFill prst="wdDn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</p:grpSpPr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BE58E68D-0603-9D47-8612-1758A1B209AB}"/>
                  </a:ext>
                </a:extLst>
              </p:cNvPr>
              <p:cNvSpPr/>
              <p:nvPr/>
            </p:nvSpPr>
            <p:spPr>
              <a:xfrm>
                <a:off x="1944000" y="306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904D24D8-25FB-F64C-B7BC-7A07707AD616}"/>
                  </a:ext>
                </a:extLst>
              </p:cNvPr>
              <p:cNvSpPr/>
              <p:nvPr/>
            </p:nvSpPr>
            <p:spPr>
              <a:xfrm>
                <a:off x="1944000" y="360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94EA277B-93BE-E946-ACF1-5CD43027C0C6}"/>
                  </a:ext>
                </a:extLst>
              </p:cNvPr>
              <p:cNvSpPr/>
              <p:nvPr/>
            </p:nvSpPr>
            <p:spPr>
              <a:xfrm>
                <a:off x="1944000" y="414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D114ED13-8D3C-1144-B854-1BB58D5C51B0}"/>
                  </a:ext>
                </a:extLst>
              </p:cNvPr>
              <p:cNvSpPr/>
              <p:nvPr/>
            </p:nvSpPr>
            <p:spPr>
              <a:xfrm>
                <a:off x="1944000" y="468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05CB3ACB-6F81-3643-B371-CB1FA3C9E86C}"/>
                </a:ext>
              </a:extLst>
            </p:cNvPr>
            <p:cNvGrpSpPr/>
            <p:nvPr/>
          </p:nvGrpSpPr>
          <p:grpSpPr>
            <a:xfrm>
              <a:off x="3072000" y="2681782"/>
              <a:ext cx="432000" cy="2052000"/>
              <a:chOff x="1944000" y="3060000"/>
              <a:chExt cx="432000" cy="2052000"/>
            </a:xfrm>
            <a:pattFill prst="wdDn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</p:grpSpPr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07401649-9A36-1E4D-BA36-991EF23D79E4}"/>
                  </a:ext>
                </a:extLst>
              </p:cNvPr>
              <p:cNvSpPr/>
              <p:nvPr/>
            </p:nvSpPr>
            <p:spPr>
              <a:xfrm>
                <a:off x="1944000" y="306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7D6D75B2-2559-0345-BCD9-22461D0B212A}"/>
                  </a:ext>
                </a:extLst>
              </p:cNvPr>
              <p:cNvSpPr/>
              <p:nvPr/>
            </p:nvSpPr>
            <p:spPr>
              <a:xfrm>
                <a:off x="1944000" y="360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77C8AFA2-E6FB-D84F-A610-C3B817AA018C}"/>
                  </a:ext>
                </a:extLst>
              </p:cNvPr>
              <p:cNvSpPr/>
              <p:nvPr/>
            </p:nvSpPr>
            <p:spPr>
              <a:xfrm>
                <a:off x="1944000" y="414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8BD6B966-797F-AE40-8571-78E0757427E9}"/>
                  </a:ext>
                </a:extLst>
              </p:cNvPr>
              <p:cNvSpPr/>
              <p:nvPr/>
            </p:nvSpPr>
            <p:spPr>
              <a:xfrm>
                <a:off x="1944000" y="468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6548D617-3583-1C48-ABA5-DF2518AB58D2}"/>
                </a:ext>
              </a:extLst>
            </p:cNvPr>
            <p:cNvGrpSpPr/>
            <p:nvPr/>
          </p:nvGrpSpPr>
          <p:grpSpPr>
            <a:xfrm>
              <a:off x="3504000" y="2681782"/>
              <a:ext cx="432000" cy="2052000"/>
              <a:chOff x="1944000" y="3060000"/>
              <a:chExt cx="432000" cy="2052000"/>
            </a:xfrm>
            <a:pattFill prst="wdDn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</p:grpSpPr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168CD2AD-B052-5845-951F-CFD651C57E24}"/>
                  </a:ext>
                </a:extLst>
              </p:cNvPr>
              <p:cNvSpPr/>
              <p:nvPr/>
            </p:nvSpPr>
            <p:spPr>
              <a:xfrm>
                <a:off x="1944000" y="306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20BBF382-D483-BD4B-A533-11B0C6D154FF}"/>
                  </a:ext>
                </a:extLst>
              </p:cNvPr>
              <p:cNvSpPr/>
              <p:nvPr/>
            </p:nvSpPr>
            <p:spPr>
              <a:xfrm>
                <a:off x="1944000" y="360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C56C1CB0-FF69-E84A-809A-FE55612B58A5}"/>
                  </a:ext>
                </a:extLst>
              </p:cNvPr>
              <p:cNvSpPr/>
              <p:nvPr/>
            </p:nvSpPr>
            <p:spPr>
              <a:xfrm>
                <a:off x="1944000" y="414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0769D8FC-8C5F-304B-A5EE-D2A739CF561B}"/>
                  </a:ext>
                </a:extLst>
              </p:cNvPr>
              <p:cNvSpPr/>
              <p:nvPr/>
            </p:nvSpPr>
            <p:spPr>
              <a:xfrm>
                <a:off x="1944000" y="468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C835DE3C-F989-EE45-93A9-B5DC581211EA}"/>
                </a:ext>
              </a:extLst>
            </p:cNvPr>
            <p:cNvGrpSpPr/>
            <p:nvPr/>
          </p:nvGrpSpPr>
          <p:grpSpPr>
            <a:xfrm>
              <a:off x="3936000" y="2681782"/>
              <a:ext cx="432000" cy="2052000"/>
              <a:chOff x="1944000" y="3060000"/>
              <a:chExt cx="432000" cy="2052000"/>
            </a:xfrm>
            <a:pattFill prst="wdDn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</p:grpSpPr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F1E9ED12-3E6C-8A4B-8125-1CE1F42BBE84}"/>
                  </a:ext>
                </a:extLst>
              </p:cNvPr>
              <p:cNvSpPr/>
              <p:nvPr/>
            </p:nvSpPr>
            <p:spPr>
              <a:xfrm>
                <a:off x="1944000" y="306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2C6AADD6-CB34-2141-8D2E-2417C4827696}"/>
                  </a:ext>
                </a:extLst>
              </p:cNvPr>
              <p:cNvSpPr/>
              <p:nvPr/>
            </p:nvSpPr>
            <p:spPr>
              <a:xfrm>
                <a:off x="1944000" y="360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DED7EC27-0646-0B46-8402-A6F260BB50D4}"/>
                  </a:ext>
                </a:extLst>
              </p:cNvPr>
              <p:cNvSpPr/>
              <p:nvPr/>
            </p:nvSpPr>
            <p:spPr>
              <a:xfrm>
                <a:off x="1944000" y="414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0E143B7C-7447-594C-96AF-AA775937F8E6}"/>
                  </a:ext>
                </a:extLst>
              </p:cNvPr>
              <p:cNvSpPr/>
              <p:nvPr/>
            </p:nvSpPr>
            <p:spPr>
              <a:xfrm>
                <a:off x="1944000" y="468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E395A5D2-BDF3-AF44-94D2-6D466C73BA22}"/>
                </a:ext>
              </a:extLst>
            </p:cNvPr>
            <p:cNvGrpSpPr/>
            <p:nvPr/>
          </p:nvGrpSpPr>
          <p:grpSpPr>
            <a:xfrm>
              <a:off x="4368000" y="2681782"/>
              <a:ext cx="432000" cy="2052000"/>
              <a:chOff x="1944000" y="3060000"/>
              <a:chExt cx="432000" cy="2052000"/>
            </a:xfrm>
            <a:pattFill prst="wdDn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</p:grpSpPr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EE019893-900A-6542-B6FC-A3BE61FD19DD}"/>
                  </a:ext>
                </a:extLst>
              </p:cNvPr>
              <p:cNvSpPr/>
              <p:nvPr/>
            </p:nvSpPr>
            <p:spPr>
              <a:xfrm>
                <a:off x="1944000" y="306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2EAA69F1-084C-F04A-BB72-8BF7E532F167}"/>
                  </a:ext>
                </a:extLst>
              </p:cNvPr>
              <p:cNvSpPr/>
              <p:nvPr/>
            </p:nvSpPr>
            <p:spPr>
              <a:xfrm>
                <a:off x="1944000" y="360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F3752F01-8115-774F-AD33-66F9A428D5DB}"/>
                  </a:ext>
                </a:extLst>
              </p:cNvPr>
              <p:cNvSpPr/>
              <p:nvPr/>
            </p:nvSpPr>
            <p:spPr>
              <a:xfrm>
                <a:off x="1944000" y="414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CEC6DBF9-8B8D-874C-BE98-8A9E8BF5D047}"/>
                  </a:ext>
                </a:extLst>
              </p:cNvPr>
              <p:cNvSpPr/>
              <p:nvPr/>
            </p:nvSpPr>
            <p:spPr>
              <a:xfrm>
                <a:off x="1944000" y="468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31211912-86B0-B24B-B91B-93AF453AAD45}"/>
                </a:ext>
              </a:extLst>
            </p:cNvPr>
            <p:cNvGrpSpPr/>
            <p:nvPr/>
          </p:nvGrpSpPr>
          <p:grpSpPr>
            <a:xfrm>
              <a:off x="4800000" y="2681782"/>
              <a:ext cx="432000" cy="2052000"/>
              <a:chOff x="1944000" y="3060000"/>
              <a:chExt cx="432000" cy="2052000"/>
            </a:xfrm>
            <a:pattFill prst="wdDn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</p:grpSpPr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C7167CE4-44EC-8245-BC43-DF205CF7E5D9}"/>
                  </a:ext>
                </a:extLst>
              </p:cNvPr>
              <p:cNvSpPr/>
              <p:nvPr/>
            </p:nvSpPr>
            <p:spPr>
              <a:xfrm>
                <a:off x="1944000" y="306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45660BF2-70D0-3C42-A5D5-2F8C036135EE}"/>
                  </a:ext>
                </a:extLst>
              </p:cNvPr>
              <p:cNvSpPr/>
              <p:nvPr/>
            </p:nvSpPr>
            <p:spPr>
              <a:xfrm>
                <a:off x="1944000" y="360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6F89FAA3-986D-764F-8AED-A56FBEEE6FF1}"/>
                  </a:ext>
                </a:extLst>
              </p:cNvPr>
              <p:cNvSpPr/>
              <p:nvPr/>
            </p:nvSpPr>
            <p:spPr>
              <a:xfrm>
                <a:off x="1944000" y="414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74E3B317-5886-7D4B-A7E5-9B8C4BF8B07B}"/>
                  </a:ext>
                </a:extLst>
              </p:cNvPr>
              <p:cNvSpPr/>
              <p:nvPr/>
            </p:nvSpPr>
            <p:spPr>
              <a:xfrm>
                <a:off x="1944000" y="468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9" name="组合 158">
              <a:extLst>
                <a:ext uri="{FF2B5EF4-FFF2-40B4-BE49-F238E27FC236}">
                  <a16:creationId xmlns:a16="http://schemas.microsoft.com/office/drawing/2014/main" id="{15EC84D1-033B-FD4B-96C7-0B5ECB9F6D47}"/>
                </a:ext>
              </a:extLst>
            </p:cNvPr>
            <p:cNvGrpSpPr/>
            <p:nvPr/>
          </p:nvGrpSpPr>
          <p:grpSpPr>
            <a:xfrm>
              <a:off x="5232000" y="2681782"/>
              <a:ext cx="432000" cy="2052000"/>
              <a:chOff x="1944000" y="3060000"/>
              <a:chExt cx="432000" cy="2052000"/>
            </a:xfrm>
            <a:pattFill prst="wdDn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</p:grpSpPr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99BAE97E-7A79-2445-BF6B-9341AE664675}"/>
                  </a:ext>
                </a:extLst>
              </p:cNvPr>
              <p:cNvSpPr/>
              <p:nvPr/>
            </p:nvSpPr>
            <p:spPr>
              <a:xfrm>
                <a:off x="1944000" y="306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B25A83A5-0D1A-954F-A28A-F88B4DD6465B}"/>
                  </a:ext>
                </a:extLst>
              </p:cNvPr>
              <p:cNvSpPr/>
              <p:nvPr/>
            </p:nvSpPr>
            <p:spPr>
              <a:xfrm>
                <a:off x="1944000" y="360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1F57E6FC-69F4-0844-AFE5-E387B50BB1EB}"/>
                  </a:ext>
                </a:extLst>
              </p:cNvPr>
              <p:cNvSpPr/>
              <p:nvPr/>
            </p:nvSpPr>
            <p:spPr>
              <a:xfrm>
                <a:off x="1944000" y="414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1C9C211D-59F4-2F43-A288-89793F48C97F}"/>
                  </a:ext>
                </a:extLst>
              </p:cNvPr>
              <p:cNvSpPr/>
              <p:nvPr/>
            </p:nvSpPr>
            <p:spPr>
              <a:xfrm>
                <a:off x="1944000" y="468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37F74473-9FE5-F846-942C-7822DFB828DB}"/>
                </a:ext>
              </a:extLst>
            </p:cNvPr>
            <p:cNvGrpSpPr/>
            <p:nvPr/>
          </p:nvGrpSpPr>
          <p:grpSpPr>
            <a:xfrm>
              <a:off x="5664000" y="2681782"/>
              <a:ext cx="432000" cy="2052000"/>
              <a:chOff x="1944000" y="3060000"/>
              <a:chExt cx="432000" cy="2052000"/>
            </a:xfrm>
            <a:pattFill prst="wdDnDiag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</p:grpSpPr>
          <p:sp>
            <p:nvSpPr>
              <p:cNvPr id="165" name="矩形 164">
                <a:extLst>
                  <a:ext uri="{FF2B5EF4-FFF2-40B4-BE49-F238E27FC236}">
                    <a16:creationId xmlns:a16="http://schemas.microsoft.com/office/drawing/2014/main" id="{EF57CF1D-E293-E74D-98C0-226359B8E2E8}"/>
                  </a:ext>
                </a:extLst>
              </p:cNvPr>
              <p:cNvSpPr/>
              <p:nvPr/>
            </p:nvSpPr>
            <p:spPr>
              <a:xfrm>
                <a:off x="1944000" y="306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32E1AF5D-785A-1242-8309-BD2C25B65A4D}"/>
                  </a:ext>
                </a:extLst>
              </p:cNvPr>
              <p:cNvSpPr/>
              <p:nvPr/>
            </p:nvSpPr>
            <p:spPr>
              <a:xfrm>
                <a:off x="1944000" y="360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:a16="http://schemas.microsoft.com/office/drawing/2014/main" id="{AD5EB10C-4C20-1B46-B8AD-5A7255261A8C}"/>
                  </a:ext>
                </a:extLst>
              </p:cNvPr>
              <p:cNvSpPr/>
              <p:nvPr/>
            </p:nvSpPr>
            <p:spPr>
              <a:xfrm>
                <a:off x="1944000" y="414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矩形 167">
                <a:extLst>
                  <a:ext uri="{FF2B5EF4-FFF2-40B4-BE49-F238E27FC236}">
                    <a16:creationId xmlns:a16="http://schemas.microsoft.com/office/drawing/2014/main" id="{211B9CEA-3613-754F-B1B0-445302D7E3E7}"/>
                  </a:ext>
                </a:extLst>
              </p:cNvPr>
              <p:cNvSpPr/>
              <p:nvPr/>
            </p:nvSpPr>
            <p:spPr>
              <a:xfrm>
                <a:off x="1944000" y="4680000"/>
                <a:ext cx="432000" cy="432000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F7C638E3-412C-3F41-841B-3D8D85E1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Reconstruction and Analysis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0D562A-08AF-2D41-A552-E48B9E8A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Incremental reconstruction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D81358-A4FC-2442-976E-D044E66AE8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4733782"/>
            <a:ext cx="1443181" cy="1443181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F3B88320-5366-0644-83AD-A430CFAED19E}"/>
              </a:ext>
            </a:extLst>
          </p:cNvPr>
          <p:cNvSpPr txBox="1"/>
          <p:nvPr/>
        </p:nvSpPr>
        <p:spPr>
          <a:xfrm>
            <a:off x="6730738" y="6890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7EB5E5E7-7FB3-4243-866F-999B5E0B973A}"/>
              </a:ext>
            </a:extLst>
          </p:cNvPr>
          <p:cNvGrpSpPr/>
          <p:nvPr/>
        </p:nvGrpSpPr>
        <p:grpSpPr>
          <a:xfrm>
            <a:off x="5664000" y="2681782"/>
            <a:ext cx="432000" cy="2052000"/>
            <a:chOff x="1944000" y="3060000"/>
            <a:chExt cx="432000" cy="205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97D8C285-A595-E242-8351-FB93F0D64463}"/>
                    </a:ext>
                  </a:extLst>
                </p:cNvPr>
                <p:cNvSpPr/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97D8C285-A595-E242-8351-FB93F0D644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矩形 83">
                  <a:extLst>
                    <a:ext uri="{FF2B5EF4-FFF2-40B4-BE49-F238E27FC236}">
                      <a16:creationId xmlns:a16="http://schemas.microsoft.com/office/drawing/2014/main" id="{6E411834-5C36-734D-911A-D2B9D298E6AB}"/>
                    </a:ext>
                  </a:extLst>
                </p:cNvPr>
                <p:cNvSpPr/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矩形 83">
                  <a:extLst>
                    <a:ext uri="{FF2B5EF4-FFF2-40B4-BE49-F238E27FC236}">
                      <a16:creationId xmlns:a16="http://schemas.microsoft.com/office/drawing/2014/main" id="{6E411834-5C36-734D-911A-D2B9D298E6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矩形 84">
                  <a:extLst>
                    <a:ext uri="{FF2B5EF4-FFF2-40B4-BE49-F238E27FC236}">
                      <a16:creationId xmlns:a16="http://schemas.microsoft.com/office/drawing/2014/main" id="{87F25778-99AE-B744-98EB-1BD83FDF2629}"/>
                    </a:ext>
                  </a:extLst>
                </p:cNvPr>
                <p:cNvSpPr/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矩形 84">
                  <a:extLst>
                    <a:ext uri="{FF2B5EF4-FFF2-40B4-BE49-F238E27FC236}">
                      <a16:creationId xmlns:a16="http://schemas.microsoft.com/office/drawing/2014/main" id="{87F25778-99AE-B744-98EB-1BD83FDF26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F2620F86-6A0B-F44C-A0DA-B6F7C453A92A}"/>
                    </a:ext>
                  </a:extLst>
                </p:cNvPr>
                <p:cNvSpPr/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F2620F86-6A0B-F44C-A0DA-B6F7C453A9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AF40C894-D8B3-9C48-BCFB-C7F4DD9ABD0E}"/>
              </a:ext>
            </a:extLst>
          </p:cNvPr>
          <p:cNvGrpSpPr/>
          <p:nvPr/>
        </p:nvGrpSpPr>
        <p:grpSpPr>
          <a:xfrm>
            <a:off x="4800000" y="2681782"/>
            <a:ext cx="432000" cy="2052000"/>
            <a:chOff x="1944000" y="3060000"/>
            <a:chExt cx="432000" cy="205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矩形 87">
                  <a:extLst>
                    <a:ext uri="{FF2B5EF4-FFF2-40B4-BE49-F238E27FC236}">
                      <a16:creationId xmlns:a16="http://schemas.microsoft.com/office/drawing/2014/main" id="{E63D56AA-4467-1745-8CA7-688653001D0E}"/>
                    </a:ext>
                  </a:extLst>
                </p:cNvPr>
                <p:cNvSpPr/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矩形 87">
                  <a:extLst>
                    <a:ext uri="{FF2B5EF4-FFF2-40B4-BE49-F238E27FC236}">
                      <a16:creationId xmlns:a16="http://schemas.microsoft.com/office/drawing/2014/main" id="{E63D56AA-4467-1745-8CA7-688653001D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9F76A926-B78D-7046-AA68-4F81C317D96C}"/>
                    </a:ext>
                  </a:extLst>
                </p:cNvPr>
                <p:cNvSpPr/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9F76A926-B78D-7046-AA68-4F81C317D9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矩形 89">
                  <a:extLst>
                    <a:ext uri="{FF2B5EF4-FFF2-40B4-BE49-F238E27FC236}">
                      <a16:creationId xmlns:a16="http://schemas.microsoft.com/office/drawing/2014/main" id="{DB46C345-5EB1-2747-8E9E-51B14E76B81D}"/>
                    </a:ext>
                  </a:extLst>
                </p:cNvPr>
                <p:cNvSpPr/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矩形 89">
                  <a:extLst>
                    <a:ext uri="{FF2B5EF4-FFF2-40B4-BE49-F238E27FC236}">
                      <a16:creationId xmlns:a16="http://schemas.microsoft.com/office/drawing/2014/main" id="{DB46C345-5EB1-2747-8E9E-51B14E76B8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8C227170-BF58-9348-B998-C53E45532550}"/>
                    </a:ext>
                  </a:extLst>
                </p:cNvPr>
                <p:cNvSpPr/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8C227170-BF58-9348-B998-C53E455325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E3069931-FA82-A342-A723-A93D8CD1A8FE}"/>
              </a:ext>
            </a:extLst>
          </p:cNvPr>
          <p:cNvGrpSpPr/>
          <p:nvPr/>
        </p:nvGrpSpPr>
        <p:grpSpPr>
          <a:xfrm>
            <a:off x="3504000" y="2681782"/>
            <a:ext cx="432000" cy="2052000"/>
            <a:chOff x="1944000" y="3060000"/>
            <a:chExt cx="432000" cy="205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26E16EDD-FC8A-3D4A-BBF9-A632BC95C36C}"/>
                    </a:ext>
                  </a:extLst>
                </p:cNvPr>
                <p:cNvSpPr/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26E16EDD-FC8A-3D4A-BBF9-A632BC95C3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E510CF1C-7134-5C4B-B819-5A91A3B64FB8}"/>
                    </a:ext>
                  </a:extLst>
                </p:cNvPr>
                <p:cNvSpPr/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E510CF1C-7134-5C4B-B819-5A91A3B64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BC6E49CF-EA08-C943-8D3E-862FDFD2EF90}"/>
                    </a:ext>
                  </a:extLst>
                </p:cNvPr>
                <p:cNvSpPr/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BC6E49CF-EA08-C943-8D3E-862FDFD2EF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矩形 95">
                  <a:extLst>
                    <a:ext uri="{FF2B5EF4-FFF2-40B4-BE49-F238E27FC236}">
                      <a16:creationId xmlns:a16="http://schemas.microsoft.com/office/drawing/2014/main" id="{7FA1DBCB-E799-D443-86D9-0D64BA2B35EE}"/>
                    </a:ext>
                  </a:extLst>
                </p:cNvPr>
                <p:cNvSpPr/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矩形 95">
                  <a:extLst>
                    <a:ext uri="{FF2B5EF4-FFF2-40B4-BE49-F238E27FC236}">
                      <a16:creationId xmlns:a16="http://schemas.microsoft.com/office/drawing/2014/main" id="{7FA1DBCB-E799-D443-86D9-0D64BA2B35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AB73D0B5-8F51-6E46-9173-943290058337}"/>
              </a:ext>
            </a:extLst>
          </p:cNvPr>
          <p:cNvGrpSpPr/>
          <p:nvPr/>
        </p:nvGrpSpPr>
        <p:grpSpPr>
          <a:xfrm>
            <a:off x="5664000" y="2681782"/>
            <a:ext cx="432000" cy="2052000"/>
            <a:chOff x="1944000" y="3060000"/>
            <a:chExt cx="432000" cy="205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AE26EA1C-C6F3-D946-8DCD-46026E6B3B8E}"/>
                    </a:ext>
                  </a:extLst>
                </p:cNvPr>
                <p:cNvSpPr/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AE26EA1C-C6F3-D946-8DCD-46026E6B3B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矩形 98">
                  <a:extLst>
                    <a:ext uri="{FF2B5EF4-FFF2-40B4-BE49-F238E27FC236}">
                      <a16:creationId xmlns:a16="http://schemas.microsoft.com/office/drawing/2014/main" id="{7ECBC239-EDD6-C842-B077-3250FC4D0A3C}"/>
                    </a:ext>
                  </a:extLst>
                </p:cNvPr>
                <p:cNvSpPr/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矩形 98">
                  <a:extLst>
                    <a:ext uri="{FF2B5EF4-FFF2-40B4-BE49-F238E27FC236}">
                      <a16:creationId xmlns:a16="http://schemas.microsoft.com/office/drawing/2014/main" id="{7ECBC239-EDD6-C842-B077-3250FC4D0A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矩形 99">
                  <a:extLst>
                    <a:ext uri="{FF2B5EF4-FFF2-40B4-BE49-F238E27FC236}">
                      <a16:creationId xmlns:a16="http://schemas.microsoft.com/office/drawing/2014/main" id="{C9A967C7-9837-354E-9751-ED19A828963B}"/>
                    </a:ext>
                  </a:extLst>
                </p:cNvPr>
                <p:cNvSpPr/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矩形 99">
                  <a:extLst>
                    <a:ext uri="{FF2B5EF4-FFF2-40B4-BE49-F238E27FC236}">
                      <a16:creationId xmlns:a16="http://schemas.microsoft.com/office/drawing/2014/main" id="{C9A967C7-9837-354E-9751-ED19A82896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矩形 100">
                  <a:extLst>
                    <a:ext uri="{FF2B5EF4-FFF2-40B4-BE49-F238E27FC236}">
                      <a16:creationId xmlns:a16="http://schemas.microsoft.com/office/drawing/2014/main" id="{330CACFF-CCD6-C447-9AD1-F3A24F30F8E2}"/>
                    </a:ext>
                  </a:extLst>
                </p:cNvPr>
                <p:cNvSpPr/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矩形 100">
                  <a:extLst>
                    <a:ext uri="{FF2B5EF4-FFF2-40B4-BE49-F238E27FC236}">
                      <a16:creationId xmlns:a16="http://schemas.microsoft.com/office/drawing/2014/main" id="{330CACFF-CCD6-C447-9AD1-F3A24F30F8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7622D4E1-DEED-EB4C-9556-D69C4BDA263A}"/>
              </a:ext>
            </a:extLst>
          </p:cNvPr>
          <p:cNvGrpSpPr/>
          <p:nvPr/>
        </p:nvGrpSpPr>
        <p:grpSpPr>
          <a:xfrm>
            <a:off x="4800000" y="2681782"/>
            <a:ext cx="432000" cy="2052000"/>
            <a:chOff x="1944000" y="3060000"/>
            <a:chExt cx="432000" cy="205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D22227D0-53ED-ED48-B53D-5487DC3F5A93}"/>
                    </a:ext>
                  </a:extLst>
                </p:cNvPr>
                <p:cNvSpPr/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D22227D0-53ED-ED48-B53D-5487DC3F5A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矩形 103">
                  <a:extLst>
                    <a:ext uri="{FF2B5EF4-FFF2-40B4-BE49-F238E27FC236}">
                      <a16:creationId xmlns:a16="http://schemas.microsoft.com/office/drawing/2014/main" id="{D6CA0F4C-7D3A-5540-A769-ECC90E46803B}"/>
                    </a:ext>
                  </a:extLst>
                </p:cNvPr>
                <p:cNvSpPr/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矩形 103">
                  <a:extLst>
                    <a:ext uri="{FF2B5EF4-FFF2-40B4-BE49-F238E27FC236}">
                      <a16:creationId xmlns:a16="http://schemas.microsoft.com/office/drawing/2014/main" id="{D6CA0F4C-7D3A-5540-A769-ECC90E4680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矩形 104">
                  <a:extLst>
                    <a:ext uri="{FF2B5EF4-FFF2-40B4-BE49-F238E27FC236}">
                      <a16:creationId xmlns:a16="http://schemas.microsoft.com/office/drawing/2014/main" id="{A36858B3-DE1A-2E42-A9FD-D6BB048B7A39}"/>
                    </a:ext>
                  </a:extLst>
                </p:cNvPr>
                <p:cNvSpPr/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矩形 104">
                  <a:extLst>
                    <a:ext uri="{FF2B5EF4-FFF2-40B4-BE49-F238E27FC236}">
                      <a16:creationId xmlns:a16="http://schemas.microsoft.com/office/drawing/2014/main" id="{A36858B3-DE1A-2E42-A9FD-D6BB048B7A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矩形 105">
                  <a:extLst>
                    <a:ext uri="{FF2B5EF4-FFF2-40B4-BE49-F238E27FC236}">
                      <a16:creationId xmlns:a16="http://schemas.microsoft.com/office/drawing/2014/main" id="{9048739A-ABAF-2045-A8DD-8547C4315323}"/>
                    </a:ext>
                  </a:extLst>
                </p:cNvPr>
                <p:cNvSpPr/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矩形 105">
                  <a:extLst>
                    <a:ext uri="{FF2B5EF4-FFF2-40B4-BE49-F238E27FC236}">
                      <a16:creationId xmlns:a16="http://schemas.microsoft.com/office/drawing/2014/main" id="{9048739A-ABAF-2045-A8DD-8547C43153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975DE19B-70FF-E543-A664-92DE291FCAD6}"/>
              </a:ext>
            </a:extLst>
          </p:cNvPr>
          <p:cNvGrpSpPr/>
          <p:nvPr/>
        </p:nvGrpSpPr>
        <p:grpSpPr>
          <a:xfrm>
            <a:off x="2640000" y="2681782"/>
            <a:ext cx="432000" cy="2052000"/>
            <a:chOff x="1944000" y="3060000"/>
            <a:chExt cx="432000" cy="205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矩形 107">
                  <a:extLst>
                    <a:ext uri="{FF2B5EF4-FFF2-40B4-BE49-F238E27FC236}">
                      <a16:creationId xmlns:a16="http://schemas.microsoft.com/office/drawing/2014/main" id="{3D861D3E-B223-7941-9DB2-5DB83F646119}"/>
                    </a:ext>
                  </a:extLst>
                </p:cNvPr>
                <p:cNvSpPr/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矩形 107">
                  <a:extLst>
                    <a:ext uri="{FF2B5EF4-FFF2-40B4-BE49-F238E27FC236}">
                      <a16:creationId xmlns:a16="http://schemas.microsoft.com/office/drawing/2014/main" id="{3D861D3E-B223-7941-9DB2-5DB83F6461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矩形 108">
                  <a:extLst>
                    <a:ext uri="{FF2B5EF4-FFF2-40B4-BE49-F238E27FC236}">
                      <a16:creationId xmlns:a16="http://schemas.microsoft.com/office/drawing/2014/main" id="{42316DF3-6A8E-AD40-AA57-97DAAC1F2AD5}"/>
                    </a:ext>
                  </a:extLst>
                </p:cNvPr>
                <p:cNvSpPr/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矩形 108">
                  <a:extLst>
                    <a:ext uri="{FF2B5EF4-FFF2-40B4-BE49-F238E27FC236}">
                      <a16:creationId xmlns:a16="http://schemas.microsoft.com/office/drawing/2014/main" id="{42316DF3-6A8E-AD40-AA57-97DAAC1F2A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矩形 109">
                  <a:extLst>
                    <a:ext uri="{FF2B5EF4-FFF2-40B4-BE49-F238E27FC236}">
                      <a16:creationId xmlns:a16="http://schemas.microsoft.com/office/drawing/2014/main" id="{D90EF55D-434C-0C43-A10F-2065EA2FE276}"/>
                    </a:ext>
                  </a:extLst>
                </p:cNvPr>
                <p:cNvSpPr/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矩形 109">
                  <a:extLst>
                    <a:ext uri="{FF2B5EF4-FFF2-40B4-BE49-F238E27FC236}">
                      <a16:creationId xmlns:a16="http://schemas.microsoft.com/office/drawing/2014/main" id="{D90EF55D-434C-0C43-A10F-2065EA2FE2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矩形 110">
                  <a:extLst>
                    <a:ext uri="{FF2B5EF4-FFF2-40B4-BE49-F238E27FC236}">
                      <a16:creationId xmlns:a16="http://schemas.microsoft.com/office/drawing/2014/main" id="{BF10AE35-FAA0-0044-9F28-4BCE13423E79}"/>
                    </a:ext>
                  </a:extLst>
                </p:cNvPr>
                <p:cNvSpPr/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矩形 110">
                  <a:extLst>
                    <a:ext uri="{FF2B5EF4-FFF2-40B4-BE49-F238E27FC236}">
                      <a16:creationId xmlns:a16="http://schemas.microsoft.com/office/drawing/2014/main" id="{BF10AE35-FAA0-0044-9F28-4BCE13423E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99B00BAA-82FD-C341-AA53-0670E9432F31}"/>
              </a:ext>
            </a:extLst>
          </p:cNvPr>
          <p:cNvGrpSpPr/>
          <p:nvPr/>
        </p:nvGrpSpPr>
        <p:grpSpPr>
          <a:xfrm>
            <a:off x="4800000" y="2681782"/>
            <a:ext cx="432000" cy="2052000"/>
            <a:chOff x="1944000" y="3060000"/>
            <a:chExt cx="432000" cy="205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矩形 112">
                  <a:extLst>
                    <a:ext uri="{FF2B5EF4-FFF2-40B4-BE49-F238E27FC236}">
                      <a16:creationId xmlns:a16="http://schemas.microsoft.com/office/drawing/2014/main" id="{373D9D06-B1E7-984E-9369-6F8B1FC0BFA7}"/>
                    </a:ext>
                  </a:extLst>
                </p:cNvPr>
                <p:cNvSpPr/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矩形 112">
                  <a:extLst>
                    <a:ext uri="{FF2B5EF4-FFF2-40B4-BE49-F238E27FC236}">
                      <a16:creationId xmlns:a16="http://schemas.microsoft.com/office/drawing/2014/main" id="{373D9D06-B1E7-984E-9369-6F8B1FC0BF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矩形 113">
                  <a:extLst>
                    <a:ext uri="{FF2B5EF4-FFF2-40B4-BE49-F238E27FC236}">
                      <a16:creationId xmlns:a16="http://schemas.microsoft.com/office/drawing/2014/main" id="{2CD80ABF-B61D-3F4B-B198-135E37BFCD7E}"/>
                    </a:ext>
                  </a:extLst>
                </p:cNvPr>
                <p:cNvSpPr/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矩形 113">
                  <a:extLst>
                    <a:ext uri="{FF2B5EF4-FFF2-40B4-BE49-F238E27FC236}">
                      <a16:creationId xmlns:a16="http://schemas.microsoft.com/office/drawing/2014/main" id="{2CD80ABF-B61D-3F4B-B198-135E37BFCD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矩形 114">
                  <a:extLst>
                    <a:ext uri="{FF2B5EF4-FFF2-40B4-BE49-F238E27FC236}">
                      <a16:creationId xmlns:a16="http://schemas.microsoft.com/office/drawing/2014/main" id="{D0F6E553-6245-7F49-8C4F-D3C077690CD2}"/>
                    </a:ext>
                  </a:extLst>
                </p:cNvPr>
                <p:cNvSpPr/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矩形 114">
                  <a:extLst>
                    <a:ext uri="{FF2B5EF4-FFF2-40B4-BE49-F238E27FC236}">
                      <a16:creationId xmlns:a16="http://schemas.microsoft.com/office/drawing/2014/main" id="{D0F6E553-6245-7F49-8C4F-D3C077690C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矩形 115">
                  <a:extLst>
                    <a:ext uri="{FF2B5EF4-FFF2-40B4-BE49-F238E27FC236}">
                      <a16:creationId xmlns:a16="http://schemas.microsoft.com/office/drawing/2014/main" id="{89BD23A6-DEC6-6B40-81E8-33C27B1E80B4}"/>
                    </a:ext>
                  </a:extLst>
                </p:cNvPr>
                <p:cNvSpPr/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矩形 115">
                  <a:extLst>
                    <a:ext uri="{FF2B5EF4-FFF2-40B4-BE49-F238E27FC236}">
                      <a16:creationId xmlns:a16="http://schemas.microsoft.com/office/drawing/2014/main" id="{89BD23A6-DEC6-6B40-81E8-33C27B1E80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1D955246-BBE0-2A46-83B2-562CCC666CC8}"/>
              </a:ext>
            </a:extLst>
          </p:cNvPr>
          <p:cNvGrpSpPr/>
          <p:nvPr/>
        </p:nvGrpSpPr>
        <p:grpSpPr>
          <a:xfrm>
            <a:off x="3936000" y="2681782"/>
            <a:ext cx="432000" cy="2052000"/>
            <a:chOff x="1944000" y="3060000"/>
            <a:chExt cx="432000" cy="205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ADC5EB42-263C-254B-880D-8F5846941F7F}"/>
                    </a:ext>
                  </a:extLst>
                </p:cNvPr>
                <p:cNvSpPr/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ADC5EB42-263C-254B-880D-8F5846941F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060000"/>
                  <a:ext cx="432000" cy="43200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C2BBD0A4-FC96-3341-9E5E-D0C99998EB9E}"/>
                    </a:ext>
                  </a:extLst>
                </p:cNvPr>
                <p:cNvSpPr/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C2BBD0A4-FC96-3341-9E5E-D0C99998EB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3600000"/>
                  <a:ext cx="432000" cy="43200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矩形 119">
                  <a:extLst>
                    <a:ext uri="{FF2B5EF4-FFF2-40B4-BE49-F238E27FC236}">
                      <a16:creationId xmlns:a16="http://schemas.microsoft.com/office/drawing/2014/main" id="{B215FE85-EA37-1346-B7B6-3F36E2E14292}"/>
                    </a:ext>
                  </a:extLst>
                </p:cNvPr>
                <p:cNvSpPr/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矩形 119">
                  <a:extLst>
                    <a:ext uri="{FF2B5EF4-FFF2-40B4-BE49-F238E27FC236}">
                      <a16:creationId xmlns:a16="http://schemas.microsoft.com/office/drawing/2014/main" id="{B215FE85-EA37-1346-B7B6-3F36E2E142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140000"/>
                  <a:ext cx="432000" cy="43200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E1324EC8-72AE-1B43-90D6-EB8D736FEE3F}"/>
                    </a:ext>
                  </a:extLst>
                </p:cNvPr>
                <p:cNvSpPr/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E1324EC8-72AE-1B43-90D6-EB8D736FEE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00" y="4680000"/>
                  <a:ext cx="432000" cy="43200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C034E347-2F8A-8048-8722-57CA500AA053}"/>
                  </a:ext>
                </a:extLst>
              </p:cNvPr>
              <p:cNvSpPr/>
              <p:nvPr/>
            </p:nvSpPr>
            <p:spPr>
              <a:xfrm>
                <a:off x="6730738" y="2249782"/>
                <a:ext cx="864000" cy="43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C034E347-2F8A-8048-8722-57CA500AA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738" y="2249782"/>
                <a:ext cx="864000" cy="432000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直线箭头连接符 171">
            <a:extLst>
              <a:ext uri="{FF2B5EF4-FFF2-40B4-BE49-F238E27FC236}">
                <a16:creationId xmlns:a16="http://schemas.microsoft.com/office/drawing/2014/main" id="{CA5B490E-2B73-CB40-BC83-A9856AB27A85}"/>
              </a:ext>
            </a:extLst>
          </p:cNvPr>
          <p:cNvCxnSpPr>
            <a:stCxn id="170" idx="2"/>
            <a:endCxn id="93" idx="0"/>
          </p:cNvCxnSpPr>
          <p:nvPr/>
        </p:nvCxnSpPr>
        <p:spPr>
          <a:xfrm flipH="1">
            <a:off x="3720000" y="2465782"/>
            <a:ext cx="3010738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线箭头连接符 172">
            <a:extLst>
              <a:ext uri="{FF2B5EF4-FFF2-40B4-BE49-F238E27FC236}">
                <a16:creationId xmlns:a16="http://schemas.microsoft.com/office/drawing/2014/main" id="{118BAD9F-0339-7A48-BB34-7DAA1F056DDF}"/>
              </a:ext>
            </a:extLst>
          </p:cNvPr>
          <p:cNvCxnSpPr>
            <a:cxnSpLocks/>
            <a:stCxn id="170" idx="2"/>
            <a:endCxn id="151" idx="0"/>
          </p:cNvCxnSpPr>
          <p:nvPr/>
        </p:nvCxnSpPr>
        <p:spPr>
          <a:xfrm flipH="1">
            <a:off x="4584000" y="2465782"/>
            <a:ext cx="2146738" cy="756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线箭头连接符 176">
            <a:extLst>
              <a:ext uri="{FF2B5EF4-FFF2-40B4-BE49-F238E27FC236}">
                <a16:creationId xmlns:a16="http://schemas.microsoft.com/office/drawing/2014/main" id="{46C74C75-8A8A-BA4E-B272-26D296E9717F}"/>
              </a:ext>
            </a:extLst>
          </p:cNvPr>
          <p:cNvCxnSpPr>
            <a:cxnSpLocks/>
            <a:stCxn id="170" idx="2"/>
            <a:endCxn id="162" idx="0"/>
          </p:cNvCxnSpPr>
          <p:nvPr/>
        </p:nvCxnSpPr>
        <p:spPr>
          <a:xfrm flipH="1">
            <a:off x="5448000" y="2465782"/>
            <a:ext cx="1282738" cy="1296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线箭头连接符 180">
            <a:extLst>
              <a:ext uri="{FF2B5EF4-FFF2-40B4-BE49-F238E27FC236}">
                <a16:creationId xmlns:a16="http://schemas.microsoft.com/office/drawing/2014/main" id="{72AA58D3-0231-8248-B00C-6C8D5A0E0532}"/>
              </a:ext>
            </a:extLst>
          </p:cNvPr>
          <p:cNvCxnSpPr>
            <a:cxnSpLocks/>
            <a:stCxn id="170" idx="2"/>
            <a:endCxn id="96" idx="0"/>
          </p:cNvCxnSpPr>
          <p:nvPr/>
        </p:nvCxnSpPr>
        <p:spPr>
          <a:xfrm flipH="1">
            <a:off x="3720000" y="2465782"/>
            <a:ext cx="3010738" cy="1836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文本框 186">
                <a:extLst>
                  <a:ext uri="{FF2B5EF4-FFF2-40B4-BE49-F238E27FC236}">
                    <a16:creationId xmlns:a16="http://schemas.microsoft.com/office/drawing/2014/main" id="{6DDFBB6D-80C0-FC45-99E3-B5FCE812EFDD}"/>
                  </a:ext>
                </a:extLst>
              </p:cNvPr>
              <p:cNvSpPr txBox="1"/>
              <p:nvPr/>
            </p:nvSpPr>
            <p:spPr>
              <a:xfrm>
                <a:off x="7594738" y="2296868"/>
                <a:ext cx="2782621" cy="38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,∞,∞,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fun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7" name="文本框 186">
                <a:extLst>
                  <a:ext uri="{FF2B5EF4-FFF2-40B4-BE49-F238E27FC236}">
                    <a16:creationId xmlns:a16="http://schemas.microsoft.com/office/drawing/2014/main" id="{6DDFBB6D-80C0-FC45-99E3-B5FCE812E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38" y="2296868"/>
                <a:ext cx="2782621" cy="384785"/>
              </a:xfrm>
              <a:prstGeom prst="rect">
                <a:avLst/>
              </a:prstGeom>
              <a:blipFill>
                <a:blip r:embed="rId25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E42CE446-0C44-2644-A52A-8267333335F4}"/>
                  </a:ext>
                </a:extLst>
              </p:cNvPr>
              <p:cNvSpPr/>
              <p:nvPr/>
            </p:nvSpPr>
            <p:spPr>
              <a:xfrm>
                <a:off x="6730738" y="3356719"/>
                <a:ext cx="864000" cy="43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E42CE446-0C44-2644-A52A-826733333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738" y="3356719"/>
                <a:ext cx="864000" cy="432000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文本框 188">
                <a:extLst>
                  <a:ext uri="{FF2B5EF4-FFF2-40B4-BE49-F238E27FC236}">
                    <a16:creationId xmlns:a16="http://schemas.microsoft.com/office/drawing/2014/main" id="{B145C9C7-DD75-AA41-A38E-202C957907E2}"/>
                  </a:ext>
                </a:extLst>
              </p:cNvPr>
              <p:cNvSpPr txBox="1"/>
              <p:nvPr/>
            </p:nvSpPr>
            <p:spPr>
              <a:xfrm>
                <a:off x="7594738" y="3401294"/>
                <a:ext cx="2863284" cy="38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∞,∞,∞,∞</m:t>
                              </m:r>
                            </m:e>
                          </m:d>
                        </m:e>
                      </m:fun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9" name="文本框 188">
                <a:extLst>
                  <a:ext uri="{FF2B5EF4-FFF2-40B4-BE49-F238E27FC236}">
                    <a16:creationId xmlns:a16="http://schemas.microsoft.com/office/drawing/2014/main" id="{B145C9C7-DD75-AA41-A38E-202C95790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38" y="3401294"/>
                <a:ext cx="2863284" cy="384785"/>
              </a:xfrm>
              <a:prstGeom prst="rect">
                <a:avLst/>
              </a:prstGeom>
              <a:blipFill>
                <a:blip r:embed="rId27"/>
                <a:stretch>
                  <a:fillRect t="-6250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0" name="直线箭头连接符 189">
            <a:extLst>
              <a:ext uri="{FF2B5EF4-FFF2-40B4-BE49-F238E27FC236}">
                <a16:creationId xmlns:a16="http://schemas.microsoft.com/office/drawing/2014/main" id="{AB033064-0813-B34C-9B20-F06D545B3631}"/>
              </a:ext>
            </a:extLst>
          </p:cNvPr>
          <p:cNvCxnSpPr>
            <a:cxnSpLocks/>
            <a:stCxn id="188" idx="2"/>
            <a:endCxn id="160" idx="0"/>
          </p:cNvCxnSpPr>
          <p:nvPr/>
        </p:nvCxnSpPr>
        <p:spPr>
          <a:xfrm flipH="1" flipV="1">
            <a:off x="5448000" y="2681782"/>
            <a:ext cx="1282738" cy="89093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线箭头连接符 192">
            <a:extLst>
              <a:ext uri="{FF2B5EF4-FFF2-40B4-BE49-F238E27FC236}">
                <a16:creationId xmlns:a16="http://schemas.microsoft.com/office/drawing/2014/main" id="{E852AA9B-63E2-9543-A447-9938ABA32680}"/>
              </a:ext>
            </a:extLst>
          </p:cNvPr>
          <p:cNvCxnSpPr>
            <a:cxnSpLocks/>
            <a:stCxn id="188" idx="2"/>
            <a:endCxn id="136" idx="0"/>
          </p:cNvCxnSpPr>
          <p:nvPr/>
        </p:nvCxnSpPr>
        <p:spPr>
          <a:xfrm flipH="1" flipV="1">
            <a:off x="3288000" y="3221782"/>
            <a:ext cx="3442738" cy="350937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线箭头连接符 195">
            <a:extLst>
              <a:ext uri="{FF2B5EF4-FFF2-40B4-BE49-F238E27FC236}">
                <a16:creationId xmlns:a16="http://schemas.microsoft.com/office/drawing/2014/main" id="{0D05247F-2353-5C4F-9A34-60FB8C256351}"/>
              </a:ext>
            </a:extLst>
          </p:cNvPr>
          <p:cNvCxnSpPr>
            <a:cxnSpLocks/>
            <a:stCxn id="188" idx="2"/>
            <a:endCxn id="152" idx="0"/>
          </p:cNvCxnSpPr>
          <p:nvPr/>
        </p:nvCxnSpPr>
        <p:spPr>
          <a:xfrm flipH="1">
            <a:off x="4584000" y="3572719"/>
            <a:ext cx="2146738" cy="18906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线箭头连接符 199">
            <a:extLst>
              <a:ext uri="{FF2B5EF4-FFF2-40B4-BE49-F238E27FC236}">
                <a16:creationId xmlns:a16="http://schemas.microsoft.com/office/drawing/2014/main" id="{D71CE0DC-42FA-F840-86AC-731221C45CA3}"/>
              </a:ext>
            </a:extLst>
          </p:cNvPr>
          <p:cNvCxnSpPr>
            <a:cxnSpLocks/>
            <a:stCxn id="188" idx="2"/>
            <a:endCxn id="163" idx="0"/>
          </p:cNvCxnSpPr>
          <p:nvPr/>
        </p:nvCxnSpPr>
        <p:spPr>
          <a:xfrm flipH="1">
            <a:off x="5448000" y="3572719"/>
            <a:ext cx="1282738" cy="72906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文本框 212">
            <a:extLst>
              <a:ext uri="{FF2B5EF4-FFF2-40B4-BE49-F238E27FC236}">
                <a16:creationId xmlns:a16="http://schemas.microsoft.com/office/drawing/2014/main" id="{FCC1D3DB-9891-9F43-ADB3-3B31DBB82CA7}"/>
              </a:ext>
            </a:extLst>
          </p:cNvPr>
          <p:cNvSpPr txBox="1"/>
          <p:nvPr/>
        </p:nvSpPr>
        <p:spPr>
          <a:xfrm>
            <a:off x="8490191" y="2807624"/>
            <a:ext cx="133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CN" sz="24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endParaRPr kumimoji="1" lang="zh-CN" altLang="en-US" sz="24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" name="图形 214" descr="无填充的笑脸">
            <a:extLst>
              <a:ext uri="{FF2B5EF4-FFF2-40B4-BE49-F238E27FC236}">
                <a16:creationId xmlns:a16="http://schemas.microsoft.com/office/drawing/2014/main" id="{C5A441CB-6699-464B-94A5-426310C4852B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827550" y="2766292"/>
            <a:ext cx="549809" cy="549809"/>
          </a:xfrm>
          <a:prstGeom prst="rect">
            <a:avLst/>
          </a:prstGeom>
        </p:spPr>
      </p:pic>
      <p:pic>
        <p:nvPicPr>
          <p:cNvPr id="217" name="图形 216" descr="无填充的悲伤表情">
            <a:extLst>
              <a:ext uri="{FF2B5EF4-FFF2-40B4-BE49-F238E27FC236}">
                <a16:creationId xmlns:a16="http://schemas.microsoft.com/office/drawing/2014/main" id="{26CE2039-6DCB-6841-95AE-F3F5F9D1011A}"/>
              </a:ext>
            </a:extLst>
          </p:cNvPr>
          <p:cNvPicPr>
            <a:picLocks noChangeAspect="1"/>
          </p:cNvPicPr>
          <p:nvPr/>
        </p:nvPicPr>
        <p:blipFill>
          <a:blip r:embed="rId3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827550" y="3868190"/>
            <a:ext cx="549809" cy="549809"/>
          </a:xfrm>
          <a:prstGeom prst="rect">
            <a:avLst/>
          </a:prstGeom>
        </p:spPr>
      </p:pic>
      <p:sp>
        <p:nvSpPr>
          <p:cNvPr id="218" name="文本框 217">
            <a:extLst>
              <a:ext uri="{FF2B5EF4-FFF2-40B4-BE49-F238E27FC236}">
                <a16:creationId xmlns:a16="http://schemas.microsoft.com/office/drawing/2014/main" id="{5785259D-6EC2-D945-A8FB-0BAA27F9BF78}"/>
              </a:ext>
            </a:extLst>
          </p:cNvPr>
          <p:cNvSpPr txBox="1"/>
          <p:nvPr/>
        </p:nvSpPr>
        <p:spPr>
          <a:xfrm>
            <a:off x="8490191" y="3912261"/>
            <a:ext cx="139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CN" sz="2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</a:t>
            </a:r>
            <a:endParaRPr kumimoji="1" lang="zh-CN" altLang="en-US" sz="24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灯片编号占位符 219">
            <a:extLst>
              <a:ext uri="{FF2B5EF4-FFF2-40B4-BE49-F238E27FC236}">
                <a16:creationId xmlns:a16="http://schemas.microsoft.com/office/drawing/2014/main" id="{0A4CAC20-A2E3-DF4A-B184-FB3016F6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19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1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41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87" grpId="0"/>
      <p:bldP spid="188" grpId="0" animBg="1"/>
      <p:bldP spid="189" grpId="0"/>
      <p:bldP spid="213" grpId="0"/>
      <p:bldP spid="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FF7D2-A56F-4447-AC12-C1F324CF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3CF56-B5B1-0E4C-8492-AB6BCCC5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measurement is central to successful network operations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n" altLang="zh-C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72887E-8D80-A444-8BA3-7F8D50AC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4C5656-E300-7B41-B852-7408CBB74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722" y="2428591"/>
            <a:ext cx="1265012" cy="1265012"/>
          </a:xfrm>
          <a:prstGeom prst="rect">
            <a:avLst/>
          </a:prstGeom>
        </p:spPr>
      </p:pic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292D15BD-200A-BA42-99A6-E484806D39E3}"/>
              </a:ext>
            </a:extLst>
          </p:cNvPr>
          <p:cNvCxnSpPr>
            <a:cxnSpLocks/>
          </p:cNvCxnSpPr>
          <p:nvPr/>
        </p:nvCxnSpPr>
        <p:spPr>
          <a:xfrm flipH="1">
            <a:off x="1492461" y="2988000"/>
            <a:ext cx="109897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8F35DD09-1AAA-9945-9F29-49C7FA385070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117512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E0ACF4D8-7533-8643-A6DB-7266F21F4F5E}"/>
              </a:ext>
            </a:extLst>
          </p:cNvPr>
          <p:cNvCxnSpPr>
            <a:cxnSpLocks/>
          </p:cNvCxnSpPr>
          <p:nvPr/>
        </p:nvCxnSpPr>
        <p:spPr>
          <a:xfrm flipV="1">
            <a:off x="1492461" y="3996000"/>
            <a:ext cx="2274094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3F2B3404-8BBE-414C-A01E-7BB3F45CBFC0}"/>
              </a:ext>
            </a:extLst>
          </p:cNvPr>
          <p:cNvCxnSpPr>
            <a:cxnSpLocks/>
          </p:cNvCxnSpPr>
          <p:nvPr/>
        </p:nvCxnSpPr>
        <p:spPr>
          <a:xfrm flipH="1" flipV="1">
            <a:off x="1492461" y="3996000"/>
            <a:ext cx="2274094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73CB07C6-7CD7-C14D-B968-EE9C89645A3C}"/>
              </a:ext>
            </a:extLst>
          </p:cNvPr>
          <p:cNvCxnSpPr>
            <a:cxnSpLocks/>
          </p:cNvCxnSpPr>
          <p:nvPr/>
        </p:nvCxnSpPr>
        <p:spPr>
          <a:xfrm flipV="1">
            <a:off x="1492461" y="3996000"/>
            <a:ext cx="0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1060D72-DBB4-3944-9CAA-A7C8F9569A78}"/>
              </a:ext>
            </a:extLst>
          </p:cNvPr>
          <p:cNvCxnSpPr>
            <a:cxnSpLocks/>
          </p:cNvCxnSpPr>
          <p:nvPr/>
        </p:nvCxnSpPr>
        <p:spPr>
          <a:xfrm flipV="1">
            <a:off x="3766555" y="3996000"/>
            <a:ext cx="0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5029F295-1116-524F-AC1D-9548559A8818}"/>
              </a:ext>
            </a:extLst>
          </p:cNvPr>
          <p:cNvCxnSpPr>
            <a:cxnSpLocks/>
          </p:cNvCxnSpPr>
          <p:nvPr/>
        </p:nvCxnSpPr>
        <p:spPr>
          <a:xfrm flipH="1">
            <a:off x="1492461" y="2988000"/>
            <a:ext cx="5551276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24FC9613-9B18-B640-B0E8-AA7BFD2FC5DE}"/>
              </a:ext>
            </a:extLst>
          </p:cNvPr>
          <p:cNvCxnSpPr>
            <a:cxnSpLocks/>
          </p:cNvCxnSpPr>
          <p:nvPr/>
        </p:nvCxnSpPr>
        <p:spPr>
          <a:xfrm flipH="1">
            <a:off x="3766555" y="2988000"/>
            <a:ext cx="327718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131264BE-015B-574E-A89E-5E1ECE8C7E51}"/>
              </a:ext>
            </a:extLst>
          </p:cNvPr>
          <p:cNvCxnSpPr>
            <a:cxnSpLocks/>
          </p:cNvCxnSpPr>
          <p:nvPr/>
        </p:nvCxnSpPr>
        <p:spPr>
          <a:xfrm flipH="1">
            <a:off x="5915025" y="2988000"/>
            <a:ext cx="112871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59CB40DE-5113-2D43-A8C1-0334059029DB}"/>
              </a:ext>
            </a:extLst>
          </p:cNvPr>
          <p:cNvCxnSpPr>
            <a:cxnSpLocks/>
          </p:cNvCxnSpPr>
          <p:nvPr/>
        </p:nvCxnSpPr>
        <p:spPr>
          <a:xfrm flipH="1" flipV="1">
            <a:off x="7043737" y="2988000"/>
            <a:ext cx="1071563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3A984F2A-D337-A342-8280-3EBCEE4D7E8A}"/>
              </a:ext>
            </a:extLst>
          </p:cNvPr>
          <p:cNvCxnSpPr>
            <a:cxnSpLocks/>
          </p:cNvCxnSpPr>
          <p:nvPr/>
        </p:nvCxnSpPr>
        <p:spPr>
          <a:xfrm flipH="1">
            <a:off x="5915025" y="3996000"/>
            <a:ext cx="2200275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E1C82E6B-678E-F84E-B7EA-C4927EA9F840}"/>
              </a:ext>
            </a:extLst>
          </p:cNvPr>
          <p:cNvCxnSpPr>
            <a:cxnSpLocks/>
          </p:cNvCxnSpPr>
          <p:nvPr/>
        </p:nvCxnSpPr>
        <p:spPr>
          <a:xfrm>
            <a:off x="5915025" y="3996000"/>
            <a:ext cx="0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69731C29-A5DC-1849-A44E-5385C406D40F}"/>
              </a:ext>
            </a:extLst>
          </p:cNvPr>
          <p:cNvCxnSpPr>
            <a:cxnSpLocks/>
          </p:cNvCxnSpPr>
          <p:nvPr/>
        </p:nvCxnSpPr>
        <p:spPr>
          <a:xfrm>
            <a:off x="5915025" y="3996000"/>
            <a:ext cx="2200275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C962BEDA-AE11-EF48-B64A-8714F15C7C13}"/>
              </a:ext>
            </a:extLst>
          </p:cNvPr>
          <p:cNvCxnSpPr>
            <a:cxnSpLocks/>
          </p:cNvCxnSpPr>
          <p:nvPr/>
        </p:nvCxnSpPr>
        <p:spPr>
          <a:xfrm>
            <a:off x="8115300" y="3996000"/>
            <a:ext cx="0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3FA92542-7188-3247-808A-ED95A16AE650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332359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B96E2AD9-7A43-E347-94C0-5570F31ACE83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5523867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EEA6BAD5-658D-F04F-892A-AE006290A341}"/>
              </a:ext>
            </a:extLst>
          </p:cNvPr>
          <p:cNvCxnSpPr>
            <a:cxnSpLocks/>
          </p:cNvCxnSpPr>
          <p:nvPr/>
        </p:nvCxnSpPr>
        <p:spPr>
          <a:xfrm flipV="1">
            <a:off x="942975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855F3C17-5866-274A-9233-16E87F2F3D61}"/>
              </a:ext>
            </a:extLst>
          </p:cNvPr>
          <p:cNvCxnSpPr>
            <a:cxnSpLocks/>
          </p:cNvCxnSpPr>
          <p:nvPr/>
        </p:nvCxnSpPr>
        <p:spPr>
          <a:xfrm flipH="1" flipV="1">
            <a:off x="1492461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3F81C7D2-679A-8840-ADD2-16D8FAD40729}"/>
              </a:ext>
            </a:extLst>
          </p:cNvPr>
          <p:cNvCxnSpPr>
            <a:cxnSpLocks/>
          </p:cNvCxnSpPr>
          <p:nvPr/>
        </p:nvCxnSpPr>
        <p:spPr>
          <a:xfrm flipV="1">
            <a:off x="3217070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3F2DA3DE-8F45-7E4B-B6BC-F6280D38263B}"/>
              </a:ext>
            </a:extLst>
          </p:cNvPr>
          <p:cNvCxnSpPr>
            <a:cxnSpLocks/>
          </p:cNvCxnSpPr>
          <p:nvPr/>
        </p:nvCxnSpPr>
        <p:spPr>
          <a:xfrm flipV="1">
            <a:off x="5365538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0B4562F3-66DB-6646-AD9A-D197528EFF0C}"/>
              </a:ext>
            </a:extLst>
          </p:cNvPr>
          <p:cNvCxnSpPr>
            <a:cxnSpLocks/>
          </p:cNvCxnSpPr>
          <p:nvPr/>
        </p:nvCxnSpPr>
        <p:spPr>
          <a:xfrm flipV="1">
            <a:off x="757623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B402C57A-A8E3-1443-AB7E-C5FB40C086C6}"/>
              </a:ext>
            </a:extLst>
          </p:cNvPr>
          <p:cNvCxnSpPr>
            <a:cxnSpLocks/>
          </p:cNvCxnSpPr>
          <p:nvPr/>
        </p:nvCxnSpPr>
        <p:spPr>
          <a:xfrm flipH="1" flipV="1">
            <a:off x="375878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83AA981C-0144-614D-A7F7-3F6A96980EE8}"/>
              </a:ext>
            </a:extLst>
          </p:cNvPr>
          <p:cNvCxnSpPr>
            <a:cxnSpLocks/>
          </p:cNvCxnSpPr>
          <p:nvPr/>
        </p:nvCxnSpPr>
        <p:spPr>
          <a:xfrm flipH="1" flipV="1">
            <a:off x="589721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FC6E9436-BAFB-9847-89A2-2EF9B7AC38A8}"/>
              </a:ext>
            </a:extLst>
          </p:cNvPr>
          <p:cNvCxnSpPr>
            <a:cxnSpLocks/>
          </p:cNvCxnSpPr>
          <p:nvPr/>
        </p:nvCxnSpPr>
        <p:spPr>
          <a:xfrm flipH="1" flipV="1">
            <a:off x="812183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内容占位符 8">
            <a:extLst>
              <a:ext uri="{FF2B5EF4-FFF2-40B4-BE49-F238E27FC236}">
                <a16:creationId xmlns:a16="http://schemas.microsoft.com/office/drawing/2014/main" id="{6D48A074-0BF6-6545-9DA0-A582FD965C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75" y="4814890"/>
            <a:ext cx="1098972" cy="735806"/>
          </a:xfrm>
          <a:prstGeom prst="rect">
            <a:avLst/>
          </a:prstGeom>
        </p:spPr>
      </p:pic>
      <p:pic>
        <p:nvPicPr>
          <p:cNvPr id="32" name="内容占位符 8">
            <a:extLst>
              <a:ext uri="{FF2B5EF4-FFF2-40B4-BE49-F238E27FC236}">
                <a16:creationId xmlns:a16="http://schemas.microsoft.com/office/drawing/2014/main" id="{F8F96A85-FBA9-BC47-8E89-F7A655B735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75" y="3754042"/>
            <a:ext cx="1098972" cy="735806"/>
          </a:xfrm>
          <a:prstGeom prst="rect">
            <a:avLst/>
          </a:prstGeom>
        </p:spPr>
      </p:pic>
      <p:pic>
        <p:nvPicPr>
          <p:cNvPr id="33" name="内容占位符 8">
            <a:extLst>
              <a:ext uri="{FF2B5EF4-FFF2-40B4-BE49-F238E27FC236}">
                <a16:creationId xmlns:a16="http://schemas.microsoft.com/office/drawing/2014/main" id="{99705ABB-E887-A94F-8FAD-F92C95F40A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0919" y="3754042"/>
            <a:ext cx="1098972" cy="735806"/>
          </a:xfrm>
          <a:prstGeom prst="rect">
            <a:avLst/>
          </a:prstGeom>
        </p:spPr>
      </p:pic>
      <p:pic>
        <p:nvPicPr>
          <p:cNvPr id="34" name="内容占位符 8">
            <a:extLst>
              <a:ext uri="{FF2B5EF4-FFF2-40B4-BE49-F238E27FC236}">
                <a16:creationId xmlns:a16="http://schemas.microsoft.com/office/drawing/2014/main" id="{97EB2400-9A42-2E4F-9613-81AD46D980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0919" y="4814890"/>
            <a:ext cx="1098972" cy="735806"/>
          </a:xfrm>
          <a:prstGeom prst="rect">
            <a:avLst/>
          </a:prstGeom>
        </p:spPr>
      </p:pic>
      <p:pic>
        <p:nvPicPr>
          <p:cNvPr id="35" name="内容占位符 8">
            <a:extLst>
              <a:ext uri="{FF2B5EF4-FFF2-40B4-BE49-F238E27FC236}">
                <a16:creationId xmlns:a16="http://schemas.microsoft.com/office/drawing/2014/main" id="{E8EEECB3-A295-E141-A095-E649B2CD6F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663" y="4814890"/>
            <a:ext cx="1098972" cy="735806"/>
          </a:xfrm>
          <a:prstGeom prst="rect">
            <a:avLst/>
          </a:prstGeom>
        </p:spPr>
      </p:pic>
      <p:pic>
        <p:nvPicPr>
          <p:cNvPr id="36" name="内容占位符 8">
            <a:extLst>
              <a:ext uri="{FF2B5EF4-FFF2-40B4-BE49-F238E27FC236}">
                <a16:creationId xmlns:a16="http://schemas.microsoft.com/office/drawing/2014/main" id="{11645273-5EFF-3645-878D-A58030AC7D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663" y="3754042"/>
            <a:ext cx="1098972" cy="735806"/>
          </a:xfrm>
          <a:prstGeom prst="rect">
            <a:avLst/>
          </a:prstGeom>
        </p:spPr>
      </p:pic>
      <p:pic>
        <p:nvPicPr>
          <p:cNvPr id="37" name="内容占位符 8">
            <a:extLst>
              <a:ext uri="{FF2B5EF4-FFF2-40B4-BE49-F238E27FC236}">
                <a16:creationId xmlns:a16="http://schemas.microsoft.com/office/drawing/2014/main" id="{81B1273C-9689-C846-8A04-FCE9DB19EA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6407" y="3754042"/>
            <a:ext cx="1098972" cy="735806"/>
          </a:xfrm>
          <a:prstGeom prst="rect">
            <a:avLst/>
          </a:prstGeom>
        </p:spPr>
      </p:pic>
      <p:pic>
        <p:nvPicPr>
          <p:cNvPr id="38" name="内容占位符 8">
            <a:extLst>
              <a:ext uri="{FF2B5EF4-FFF2-40B4-BE49-F238E27FC236}">
                <a16:creationId xmlns:a16="http://schemas.microsoft.com/office/drawing/2014/main" id="{0D2DF276-4E3D-F943-9CA0-774A9BB632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6407" y="4814890"/>
            <a:ext cx="1098972" cy="735806"/>
          </a:xfrm>
          <a:prstGeom prst="rect">
            <a:avLst/>
          </a:prstGeom>
        </p:spPr>
      </p:pic>
      <p:pic>
        <p:nvPicPr>
          <p:cNvPr id="39" name="内容占位符 8">
            <a:extLst>
              <a:ext uri="{FF2B5EF4-FFF2-40B4-BE49-F238E27FC236}">
                <a16:creationId xmlns:a16="http://schemas.microsoft.com/office/drawing/2014/main" id="{C2BA60BA-4742-F149-9D1C-569AB39A4F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1947" y="2693194"/>
            <a:ext cx="1098972" cy="735806"/>
          </a:xfrm>
          <a:prstGeom prst="rect">
            <a:avLst/>
          </a:prstGeom>
        </p:spPr>
      </p:pic>
      <p:pic>
        <p:nvPicPr>
          <p:cNvPr id="40" name="内容占位符 8">
            <a:extLst>
              <a:ext uri="{FF2B5EF4-FFF2-40B4-BE49-F238E27FC236}">
                <a16:creationId xmlns:a16="http://schemas.microsoft.com/office/drawing/2014/main" id="{72F35279-48EF-6D48-804E-35B86B65BB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7635" y="2693194"/>
            <a:ext cx="1098972" cy="735806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B645C0D-CE68-CF4F-968C-7504489A80E1}"/>
              </a:ext>
            </a:extLst>
          </p:cNvPr>
          <p:cNvSpPr/>
          <p:nvPr/>
        </p:nvSpPr>
        <p:spPr>
          <a:xfrm>
            <a:off x="792000" y="5724000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F3AF4AA-5B71-D844-B29C-A91DE00C4B41}"/>
              </a:ext>
            </a:extLst>
          </p:cNvPr>
          <p:cNvSpPr/>
          <p:nvPr/>
        </p:nvSpPr>
        <p:spPr>
          <a:xfrm>
            <a:off x="792000" y="5724000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1AA5CE0-D380-6648-A2CC-DEA924CD1AB7}"/>
              </a:ext>
            </a:extLst>
          </p:cNvPr>
          <p:cNvSpPr/>
          <p:nvPr/>
        </p:nvSpPr>
        <p:spPr>
          <a:xfrm>
            <a:off x="792000" y="5724000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49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-0.00024 L 0.04414 -0.11621 L 0.04571 -0.26551 L 0.49636 -0.41482 L 0.58711 -0.26436 L 0.59011 -0.10301 L 0.63672 0.02777 " pathEditMode="relative" rAng="0" ptsTypes="AAAAAAA">
                                      <p:cBhvr>
                                        <p:cTn id="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193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222 -0.00024 L 0.04414 -0.11621 L 0.04571 -0.26551 L 0.49636 -0.41482 L 0.58711 -0.26436 L 0.59011 -0.10301 L 0.63672 0.02777 " pathEditMode="relative" rAng="0" ptsTypes="AAAAAAA">
                                      <p:cBhvr>
                                        <p:cTn id="1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193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222 -0.00024 L 0.04414 -0.11621 L 0.04571 -0.26551 L 0.49636 -0.41482 L 0.58711 -0.26436 L 0.59011 -0.10301 L 0.63672 0.02777 " pathEditMode="relative" rAng="0" ptsTypes="AAAAAAA">
                                      <p:cBhvr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C638E3-412C-3F41-841B-3D8D85E1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Reconstruction and Analysis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0D562A-08AF-2D41-A552-E48B9E8A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Locating Inﬂated Latency</a:t>
            </a:r>
          </a:p>
          <a:p>
            <a:pPr>
              <a:lnSpc>
                <a:spcPct val="150000"/>
              </a:lnSpc>
            </a:pP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Locating Packet Drops</a:t>
            </a:r>
          </a:p>
          <a:p>
            <a:pPr lvl="1">
              <a:lnSpc>
                <a:spcPct val="150000"/>
              </a:lnSpc>
            </a:pP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Blackhole</a:t>
            </a:r>
          </a:p>
          <a:p>
            <a:pPr lvl="1">
              <a:lnSpc>
                <a:spcPct val="150000"/>
              </a:lnSpc>
            </a:pP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</a:p>
          <a:p>
            <a:pPr lvl="1">
              <a:lnSpc>
                <a:spcPct val="150000"/>
              </a:lnSpc>
            </a:pP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Random packet drops</a:t>
            </a:r>
          </a:p>
          <a:p>
            <a:pPr>
              <a:lnSpc>
                <a:spcPct val="150000"/>
              </a:lnSpc>
            </a:pP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Locating Abnormal Jitters</a:t>
            </a:r>
          </a:p>
          <a:p>
            <a:pPr>
              <a:lnSpc>
                <a:spcPct val="150000"/>
              </a:lnSpc>
            </a:pPr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Finding Abnormal Forwarding Path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D81358-A4FC-2442-976E-D044E66AE8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0619" y="4733782"/>
            <a:ext cx="1443181" cy="1443181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F3B88320-5366-0644-83AD-A430CFAED19E}"/>
              </a:ext>
            </a:extLst>
          </p:cNvPr>
          <p:cNvSpPr txBox="1"/>
          <p:nvPr/>
        </p:nvSpPr>
        <p:spPr>
          <a:xfrm>
            <a:off x="6730738" y="6890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6B3EB3-0D75-EB47-B29C-FDA76265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20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53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91682-D1ED-4343-B186-C5F80625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Experimental 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6F631-C739-7149-902C-084EB52E6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  <a:endParaRPr kumimoji="1" lang="en-US" altLang="zh-CN" dirty="0"/>
          </a:p>
          <a:p>
            <a:pPr lvl="1"/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Toﬁno-40GbE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CC5B5EB-5EF2-B84C-BA54-97D6153F989B}"/>
              </a:ext>
            </a:extLst>
          </p:cNvPr>
          <p:cNvGrpSpPr/>
          <p:nvPr/>
        </p:nvGrpSpPr>
        <p:grpSpPr>
          <a:xfrm>
            <a:off x="838200" y="3237328"/>
            <a:ext cx="6158367" cy="2939635"/>
            <a:chOff x="612130" y="3158315"/>
            <a:chExt cx="6158367" cy="293963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2ACE3F0-9C19-0944-99BE-573A54037B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2976" y="3158315"/>
              <a:ext cx="5411256" cy="2213416"/>
              <a:chOff x="942975" y="2693194"/>
              <a:chExt cx="7728348" cy="3161194"/>
            </a:xfrm>
          </p:grpSpPr>
          <p:cxnSp>
            <p:nvCxnSpPr>
              <p:cNvPr id="6" name="直线连接符 5">
                <a:extLst>
                  <a:ext uri="{FF2B5EF4-FFF2-40B4-BE49-F238E27FC236}">
                    <a16:creationId xmlns:a16="http://schemas.microsoft.com/office/drawing/2014/main" id="{D55156DE-41A7-F74D-8618-069E05EFE9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92461" y="2988000"/>
                <a:ext cx="1098972" cy="1014413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线连接符 6">
                <a:extLst>
                  <a:ext uri="{FF2B5EF4-FFF2-40B4-BE49-F238E27FC236}">
                    <a16:creationId xmlns:a16="http://schemas.microsoft.com/office/drawing/2014/main" id="{49152474-7E4A-FB41-9610-953493751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1433" y="2988000"/>
                <a:ext cx="1175122" cy="1014413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线连接符 7">
                <a:extLst>
                  <a:ext uri="{FF2B5EF4-FFF2-40B4-BE49-F238E27FC236}">
                    <a16:creationId xmlns:a16="http://schemas.microsoft.com/office/drawing/2014/main" id="{93004A86-4B35-8D45-82CD-C91E8D6AAE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2461" y="3996000"/>
                <a:ext cx="2274094" cy="1014412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线连接符 8">
                <a:extLst>
                  <a:ext uri="{FF2B5EF4-FFF2-40B4-BE49-F238E27FC236}">
                    <a16:creationId xmlns:a16="http://schemas.microsoft.com/office/drawing/2014/main" id="{299FA573-1EB4-1E41-9786-7260BF96C1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92461" y="3996000"/>
                <a:ext cx="2274094" cy="1014412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线连接符 9">
                <a:extLst>
                  <a:ext uri="{FF2B5EF4-FFF2-40B4-BE49-F238E27FC236}">
                    <a16:creationId xmlns:a16="http://schemas.microsoft.com/office/drawing/2014/main" id="{DEFBFC60-4F65-7D45-A66C-465D4A16F0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2461" y="3996000"/>
                <a:ext cx="0" cy="1014412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948A10F7-D550-F648-B664-DFED9FCB9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66555" y="3996000"/>
                <a:ext cx="0" cy="1014412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EA3DA72F-82BE-E141-95D5-3236BAA561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92461" y="2988000"/>
                <a:ext cx="5551276" cy="1014413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8A8BA2F3-98D3-9A46-AD4C-009254D621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66555" y="2988000"/>
                <a:ext cx="3277182" cy="1014413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线连接符 13">
                <a:extLst>
                  <a:ext uri="{FF2B5EF4-FFF2-40B4-BE49-F238E27FC236}">
                    <a16:creationId xmlns:a16="http://schemas.microsoft.com/office/drawing/2014/main" id="{6BA6EBA7-8FD6-704B-8453-4C8A8C0702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15025" y="2988000"/>
                <a:ext cx="1128712" cy="1014413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线连接符 14">
                <a:extLst>
                  <a:ext uri="{FF2B5EF4-FFF2-40B4-BE49-F238E27FC236}">
                    <a16:creationId xmlns:a16="http://schemas.microsoft.com/office/drawing/2014/main" id="{8F71E928-490F-D54F-9827-B60064C6D1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43737" y="2988000"/>
                <a:ext cx="1071563" cy="1014413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线连接符 15">
                <a:extLst>
                  <a:ext uri="{FF2B5EF4-FFF2-40B4-BE49-F238E27FC236}">
                    <a16:creationId xmlns:a16="http://schemas.microsoft.com/office/drawing/2014/main" id="{202EAB66-1E8C-5649-98B1-14CAB74ACA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15025" y="3996000"/>
                <a:ext cx="2200275" cy="1143000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16">
                <a:extLst>
                  <a:ext uri="{FF2B5EF4-FFF2-40B4-BE49-F238E27FC236}">
                    <a16:creationId xmlns:a16="http://schemas.microsoft.com/office/drawing/2014/main" id="{8A1B64DE-3700-D744-856B-C39CAC413A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5025" y="3996000"/>
                <a:ext cx="0" cy="1143000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连接符 17">
                <a:extLst>
                  <a:ext uri="{FF2B5EF4-FFF2-40B4-BE49-F238E27FC236}">
                    <a16:creationId xmlns:a16="http://schemas.microsoft.com/office/drawing/2014/main" id="{2131B198-2338-3C44-A510-6CA7CB65DA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5025" y="3996000"/>
                <a:ext cx="2200275" cy="1143000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线连接符 18">
                <a:extLst>
                  <a:ext uri="{FF2B5EF4-FFF2-40B4-BE49-F238E27FC236}">
                    <a16:creationId xmlns:a16="http://schemas.microsoft.com/office/drawing/2014/main" id="{917E613D-616E-394B-A356-6B218B5FE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5300" y="3996000"/>
                <a:ext cx="0" cy="1143000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线连接符 19">
                <a:extLst>
                  <a:ext uri="{FF2B5EF4-FFF2-40B4-BE49-F238E27FC236}">
                    <a16:creationId xmlns:a16="http://schemas.microsoft.com/office/drawing/2014/main" id="{4346B174-FDF4-324C-92E8-9C3864183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1433" y="2988000"/>
                <a:ext cx="3323592" cy="1014413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线连接符 20">
                <a:extLst>
                  <a:ext uri="{FF2B5EF4-FFF2-40B4-BE49-F238E27FC236}">
                    <a16:creationId xmlns:a16="http://schemas.microsoft.com/office/drawing/2014/main" id="{5FDEA22D-514C-C244-9E5A-635FD7C8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1433" y="2988000"/>
                <a:ext cx="5523867" cy="1014413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线连接符 21">
                <a:extLst>
                  <a:ext uri="{FF2B5EF4-FFF2-40B4-BE49-F238E27FC236}">
                    <a16:creationId xmlns:a16="http://schemas.microsoft.com/office/drawing/2014/main" id="{F8187475-BA66-1F43-898A-A17E966DBE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975" y="5040000"/>
                <a:ext cx="549486" cy="814388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线连接符 22">
                <a:extLst>
                  <a:ext uri="{FF2B5EF4-FFF2-40B4-BE49-F238E27FC236}">
                    <a16:creationId xmlns:a16="http://schemas.microsoft.com/office/drawing/2014/main" id="{37F5BB92-95A2-A049-ADD8-B5C0F2BCEC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92461" y="5040000"/>
                <a:ext cx="549486" cy="814388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线连接符 23">
                <a:extLst>
                  <a:ext uri="{FF2B5EF4-FFF2-40B4-BE49-F238E27FC236}">
                    <a16:creationId xmlns:a16="http://schemas.microsoft.com/office/drawing/2014/main" id="{9B286FA7-6229-554E-A7D5-C36DE8E318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7070" y="5040000"/>
                <a:ext cx="549486" cy="814388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线连接符 24">
                <a:extLst>
                  <a:ext uri="{FF2B5EF4-FFF2-40B4-BE49-F238E27FC236}">
                    <a16:creationId xmlns:a16="http://schemas.microsoft.com/office/drawing/2014/main" id="{49108C06-44D5-DA4D-B9D6-0531980D98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65538" y="5040000"/>
                <a:ext cx="549486" cy="814388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E48EF62F-846B-704A-A949-491D3B2C7E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6237" y="5040000"/>
                <a:ext cx="549486" cy="814388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26">
                <a:extLst>
                  <a:ext uri="{FF2B5EF4-FFF2-40B4-BE49-F238E27FC236}">
                    <a16:creationId xmlns:a16="http://schemas.microsoft.com/office/drawing/2014/main" id="{63BE16A3-C4FF-6442-ABAF-92BA588AA4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58787" y="5040000"/>
                <a:ext cx="549486" cy="814388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符 27">
                <a:extLst>
                  <a:ext uri="{FF2B5EF4-FFF2-40B4-BE49-F238E27FC236}">
                    <a16:creationId xmlns:a16="http://schemas.microsoft.com/office/drawing/2014/main" id="{13323C77-8939-0443-BA3B-6B8C64EEB3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97217" y="5040000"/>
                <a:ext cx="549486" cy="814388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连接符 28">
                <a:extLst>
                  <a:ext uri="{FF2B5EF4-FFF2-40B4-BE49-F238E27FC236}">
                    <a16:creationId xmlns:a16="http://schemas.microsoft.com/office/drawing/2014/main" id="{0A594C35-C7B5-B848-AD5F-1CCAF7D350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1837" y="5040000"/>
                <a:ext cx="549486" cy="814388"/>
              </a:xfrm>
              <a:prstGeom prst="line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内容占位符 8">
                <a:extLst>
                  <a:ext uri="{FF2B5EF4-FFF2-40B4-BE49-F238E27FC236}">
                    <a16:creationId xmlns:a16="http://schemas.microsoft.com/office/drawing/2014/main" id="{E07EAE12-8832-7147-A726-CE3D3B7AD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2975" y="4814890"/>
                <a:ext cx="1098972" cy="735806"/>
              </a:xfrm>
              <a:prstGeom prst="rect">
                <a:avLst/>
              </a:prstGeom>
            </p:spPr>
          </p:pic>
          <p:pic>
            <p:nvPicPr>
              <p:cNvPr id="31" name="内容占位符 8">
                <a:extLst>
                  <a:ext uri="{FF2B5EF4-FFF2-40B4-BE49-F238E27FC236}">
                    <a16:creationId xmlns:a16="http://schemas.microsoft.com/office/drawing/2014/main" id="{807F3F92-F6AA-9C4E-9621-D9BF7936B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2975" y="3754042"/>
                <a:ext cx="1098972" cy="735806"/>
              </a:xfrm>
              <a:prstGeom prst="rect">
                <a:avLst/>
              </a:prstGeom>
            </p:spPr>
          </p:pic>
          <p:pic>
            <p:nvPicPr>
              <p:cNvPr id="32" name="内容占位符 8">
                <a:extLst>
                  <a:ext uri="{FF2B5EF4-FFF2-40B4-BE49-F238E27FC236}">
                    <a16:creationId xmlns:a16="http://schemas.microsoft.com/office/drawing/2014/main" id="{CB4229BD-3B0B-5744-BBE5-8D8C34E17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0919" y="3754042"/>
                <a:ext cx="1098972" cy="735806"/>
              </a:xfrm>
              <a:prstGeom prst="rect">
                <a:avLst/>
              </a:prstGeom>
            </p:spPr>
          </p:pic>
          <p:pic>
            <p:nvPicPr>
              <p:cNvPr id="33" name="内容占位符 8">
                <a:extLst>
                  <a:ext uri="{FF2B5EF4-FFF2-40B4-BE49-F238E27FC236}">
                    <a16:creationId xmlns:a16="http://schemas.microsoft.com/office/drawing/2014/main" id="{FCF49787-1C9B-AC41-AFE8-18D2947FB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0919" y="4814890"/>
                <a:ext cx="1098972" cy="735806"/>
              </a:xfrm>
              <a:prstGeom prst="rect">
                <a:avLst/>
              </a:prstGeom>
            </p:spPr>
          </p:pic>
          <p:pic>
            <p:nvPicPr>
              <p:cNvPr id="34" name="内容占位符 8">
                <a:extLst>
                  <a:ext uri="{FF2B5EF4-FFF2-40B4-BE49-F238E27FC236}">
                    <a16:creationId xmlns:a16="http://schemas.microsoft.com/office/drawing/2014/main" id="{3ACED1A4-47ED-104F-A6A2-8872C1DAA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38663" y="4814890"/>
                <a:ext cx="1098972" cy="735806"/>
              </a:xfrm>
              <a:prstGeom prst="rect">
                <a:avLst/>
              </a:prstGeom>
            </p:spPr>
          </p:pic>
          <p:pic>
            <p:nvPicPr>
              <p:cNvPr id="35" name="内容占位符 8">
                <a:extLst>
                  <a:ext uri="{FF2B5EF4-FFF2-40B4-BE49-F238E27FC236}">
                    <a16:creationId xmlns:a16="http://schemas.microsoft.com/office/drawing/2014/main" id="{F5C1E169-CBAA-AE46-BE81-AA99AD590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38663" y="3754042"/>
                <a:ext cx="1098972" cy="735806"/>
              </a:xfrm>
              <a:prstGeom prst="rect">
                <a:avLst/>
              </a:prstGeom>
            </p:spPr>
          </p:pic>
          <p:pic>
            <p:nvPicPr>
              <p:cNvPr id="36" name="内容占位符 8">
                <a:extLst>
                  <a:ext uri="{FF2B5EF4-FFF2-40B4-BE49-F238E27FC236}">
                    <a16:creationId xmlns:a16="http://schemas.microsoft.com/office/drawing/2014/main" id="{C19CF7FA-BB6C-B14A-ABC3-A8B198627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536407" y="3754042"/>
                <a:ext cx="1098972" cy="735806"/>
              </a:xfrm>
              <a:prstGeom prst="rect">
                <a:avLst/>
              </a:prstGeom>
            </p:spPr>
          </p:pic>
          <p:pic>
            <p:nvPicPr>
              <p:cNvPr id="37" name="内容占位符 8">
                <a:extLst>
                  <a:ext uri="{FF2B5EF4-FFF2-40B4-BE49-F238E27FC236}">
                    <a16:creationId xmlns:a16="http://schemas.microsoft.com/office/drawing/2014/main" id="{C573C36C-F284-B84C-80D3-208A2C2CD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536407" y="4814890"/>
                <a:ext cx="1098972" cy="735806"/>
              </a:xfrm>
              <a:prstGeom prst="rect">
                <a:avLst/>
              </a:prstGeom>
            </p:spPr>
          </p:pic>
          <p:pic>
            <p:nvPicPr>
              <p:cNvPr id="38" name="内容占位符 8">
                <a:extLst>
                  <a:ext uri="{FF2B5EF4-FFF2-40B4-BE49-F238E27FC236}">
                    <a16:creationId xmlns:a16="http://schemas.microsoft.com/office/drawing/2014/main" id="{E092249A-239B-6E4D-9AAD-D4FF44B17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41947" y="2693194"/>
                <a:ext cx="1098972" cy="735806"/>
              </a:xfrm>
              <a:prstGeom prst="rect">
                <a:avLst/>
              </a:prstGeom>
            </p:spPr>
          </p:pic>
          <p:pic>
            <p:nvPicPr>
              <p:cNvPr id="39" name="内容占位符 8">
                <a:extLst>
                  <a:ext uri="{FF2B5EF4-FFF2-40B4-BE49-F238E27FC236}">
                    <a16:creationId xmlns:a16="http://schemas.microsoft.com/office/drawing/2014/main" id="{13E3FA67-3E0C-AE44-90E6-263937427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437635" y="2693194"/>
                <a:ext cx="1098972" cy="735806"/>
              </a:xfrm>
              <a:prstGeom prst="rect">
                <a:avLst/>
              </a:prstGeom>
            </p:spPr>
          </p:pic>
        </p:grpSp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DB6EFCD1-14CE-A442-B6C8-EE0A4902A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130" y="5371731"/>
              <a:ext cx="726219" cy="726219"/>
            </a:xfrm>
            <a:prstGeom prst="rect">
              <a:avLst/>
            </a:prstGeom>
          </p:spPr>
        </p:pic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3E8EE240-C4DE-0942-817F-1A07C63A6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4907" y="5371730"/>
              <a:ext cx="726219" cy="726219"/>
            </a:xfrm>
            <a:prstGeom prst="rect">
              <a:avLst/>
            </a:prstGeom>
          </p:spPr>
        </p:pic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CED151AE-8E59-AD4B-9B24-EED6D083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08722" y="5371730"/>
              <a:ext cx="726219" cy="726219"/>
            </a:xfrm>
            <a:prstGeom prst="rect">
              <a:avLst/>
            </a:prstGeom>
          </p:spPr>
        </p:pic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80A34F01-979D-1F4D-92A5-C52DB6464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51499" y="5371729"/>
              <a:ext cx="726219" cy="726219"/>
            </a:xfrm>
            <a:prstGeom prst="rect">
              <a:avLst/>
            </a:prstGeom>
          </p:spPr>
        </p:pic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98A12BA4-8CE2-544E-804A-8BA4CE03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04909" y="5371730"/>
              <a:ext cx="726219" cy="726219"/>
            </a:xfrm>
            <a:prstGeom prst="rect">
              <a:avLst/>
            </a:prstGeom>
          </p:spPr>
        </p:pic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8AF8F105-BFAC-0B49-9A0E-38F760A4A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7686" y="5371729"/>
              <a:ext cx="726219" cy="726219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D9A89444-4A41-5F40-AA98-C6A5A1D5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-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01501" y="5371729"/>
              <a:ext cx="726219" cy="726219"/>
            </a:xfrm>
            <a:prstGeom prst="rect">
              <a:avLst/>
            </a:prstGeom>
          </p:spPr>
        </p:pic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5822736C-D985-E046-BCC6-7AA2C4B4A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-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278" y="5371728"/>
              <a:ext cx="726219" cy="726219"/>
            </a:xfrm>
            <a:prstGeom prst="rect">
              <a:avLst/>
            </a:prstGeom>
          </p:spPr>
        </p:pic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144AD65A-89DA-CF41-BEF2-1F5E62ED69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7546379" y="2369542"/>
            <a:ext cx="4351338" cy="3263504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</p:spPr>
      </p:pic>
      <p:sp>
        <p:nvSpPr>
          <p:cNvPr id="48" name="灯片编号占位符 47">
            <a:extLst>
              <a:ext uri="{FF2B5EF4-FFF2-40B4-BE49-F238E27FC236}">
                <a16:creationId xmlns:a16="http://schemas.microsoft.com/office/drawing/2014/main" id="{B4276AD9-4CEA-C148-B1B8-78A3871D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58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FB4EB-BFF9-F547-AC71-675F2A2D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Experimental 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41C164-380C-174C-9A29-03EF8D89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kumimoji="1" lang="en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accurate can our SuMax sketch measure per-ﬂow statistics?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Flow size estimation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Cardinality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Delay distribution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Maximum inter-arrival time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1ADE26-BBBC-9243-B46D-720EB07AA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285" y="2576963"/>
            <a:ext cx="3733099" cy="36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9FB50C-EEFD-9148-9842-741A666BE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50" y="2576963"/>
            <a:ext cx="4162934" cy="36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CDF6D47-0C95-7641-8C48-47A8ABD6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460" y="2571727"/>
            <a:ext cx="4154913" cy="36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17C0A3-7926-EA4A-9ADD-C0A17CE3D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459" y="2582199"/>
            <a:ext cx="3752920" cy="36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9C51AC-7F0C-C348-95F3-5D9A2ECC2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069" y="2566491"/>
            <a:ext cx="3631304" cy="360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FE790E9F-5223-AC4B-B303-4DDF95D7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22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98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FB4EB-BFF9-F547-AC71-675F2A2D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Experimental 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41C164-380C-174C-9A29-03EF8D89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kumimoji="1" lang="en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accurate can LightGuardian detect network anomalies?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Locating blackholes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Locating loops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Locating abnormal jitters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E7DEFF-35B1-AA4D-A5B2-CC3043266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703" y="2576963"/>
            <a:ext cx="3600000" cy="36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67D4D74-3054-AE47-A184-BD3038491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451" y="2576963"/>
            <a:ext cx="3766252" cy="36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C0A6C9-77A8-E848-878E-5B8A496B6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749" y="2576963"/>
            <a:ext cx="3772954" cy="360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32D75203-C078-2847-BAF1-340D820B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23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97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FB4EB-BFF9-F547-AC71-675F2A2D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Experimental 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41C164-380C-174C-9A29-03EF8D89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kumimoji="1" lang="en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is the overhead of sending and aggregating sketchlets?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FCT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Per-hop latency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Bandwidth overhead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871ED4-3EA4-984A-8D24-B70749B6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164" y="2576963"/>
            <a:ext cx="4140636" cy="36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FC53DC-25BB-BB4F-9B69-6BFAA4648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983" y="2576963"/>
            <a:ext cx="3802817" cy="36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7A1CE4-E334-ED47-83FD-8C3F57426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510" y="2576963"/>
            <a:ext cx="3746290" cy="360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042CCE75-A43C-BB43-B67F-20B71EB0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24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35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FB4EB-BFF9-F547-AC71-675F2A2D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Experimental 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41C164-380C-174C-9A29-03EF8D89D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4886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kumimoji="1" lang="en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LightGuardian resilient to network failures?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Full-Recovery Rate (FRR):</a:t>
            </a:r>
          </a:p>
          <a:p>
            <a:pPr lvl="1" algn="just">
              <a:lnSpc>
                <a:spcPct val="150000"/>
              </a:lnSpc>
            </a:pP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the probability of recovering all sketches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Recovering-Sketch Rate (RSR): </a:t>
            </a:r>
          </a:p>
          <a:p>
            <a:pPr lvl="1" algn="just">
              <a:lnSpc>
                <a:spcPct val="150000"/>
              </a:lnSpc>
            </a:pP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ratio of the number of recovered sketches to the number of all sketches</a:t>
            </a:r>
          </a:p>
          <a:p>
            <a:pPr algn="just">
              <a:lnSpc>
                <a:spcPct val="150000"/>
              </a:lnSpc>
            </a:pPr>
            <a:endParaRPr kumimoji="1" lang="en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kumimoji="1"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4527D9-E284-1145-B112-2550E6694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086" y="2576963"/>
            <a:ext cx="3940714" cy="360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AD5F7E-1221-9A47-B037-36E2923E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25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938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B274AE-D74D-8C4B-872A-83545995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dirty="0"/>
              <a:t>LightGuardian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586E63-ABEB-DD4B-B56B-EEBDC0C7D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full-visibility: </a:t>
            </a:r>
            <a:r>
              <a:rPr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deploy SuMax sketch, monitor </a:t>
            </a:r>
            <a:r>
              <a:rPr lang="en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per-ﬂow per-hop information for </a:t>
            </a:r>
            <a:r>
              <a:rPr lang="en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flows</a:t>
            </a:r>
          </a:p>
          <a:p>
            <a:pPr algn="just">
              <a:lnSpc>
                <a:spcPct val="170000"/>
              </a:lnSpc>
            </a:pPr>
            <a:r>
              <a:rPr lang="en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Lightweight: </a:t>
            </a:r>
            <a:r>
              <a:rPr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use only </a:t>
            </a:r>
            <a:r>
              <a:rPr lang="en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0.07%</a:t>
            </a:r>
            <a:r>
              <a:rPr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total bandwidth capacity</a:t>
            </a:r>
          </a:p>
          <a:p>
            <a:pPr algn="just">
              <a:lnSpc>
                <a:spcPct val="170000"/>
              </a:lnSpc>
            </a:pPr>
            <a:r>
              <a:rPr lang="en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Robustness: </a:t>
            </a: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incremental reconstruction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endParaRPr lang="en" altLang="zh-CN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kumimoji="1" lang="zh-CN" altLang="en-US" sz="24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9E6527-DA21-CE4C-90D3-1952959E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26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80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B274AE-D74D-8C4B-872A-83545995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dirty="0"/>
              <a:t>LightGuardian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586E63-ABEB-DD4B-B56B-EEBDC0C7D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Our code is open-source!</a:t>
            </a:r>
          </a:p>
          <a:p>
            <a:pPr algn="just">
              <a:lnSpc>
                <a:spcPct val="150000"/>
              </a:lnSpc>
            </a:pPr>
            <a:r>
              <a:rPr kumimoji="1" lang="en" altLang="zh-CN" sz="2400" dirty="0">
                <a:solidFill>
                  <a:srgbClr val="74161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1" lang="en" altLang="zh-CN" sz="2400" dirty="0" err="1">
                <a:solidFill>
                  <a:srgbClr val="74161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kumimoji="1" lang="en" altLang="zh-CN" sz="2400" dirty="0">
                <a:solidFill>
                  <a:srgbClr val="74161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/Light-Guardian/LightGuardian</a:t>
            </a:r>
            <a:endParaRPr kumimoji="1" lang="zh-CN" altLang="en-US" sz="2400" dirty="0">
              <a:solidFill>
                <a:srgbClr val="7416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6B35E5-DE5E-3B40-A4A1-0B1FA9F74A32}"/>
              </a:ext>
            </a:extLst>
          </p:cNvPr>
          <p:cNvSpPr txBox="1"/>
          <p:nvPr/>
        </p:nvSpPr>
        <p:spPr>
          <a:xfrm>
            <a:off x="4291660" y="2967335"/>
            <a:ext cx="3608680" cy="923330"/>
          </a:xfrm>
          <a:prstGeom prst="rect">
            <a:avLst/>
          </a:prstGeom>
          <a:solidFill>
            <a:srgbClr val="74161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" altLang="zh-CN" sz="5400" dirty="0">
                <a:solidFill>
                  <a:schemeClr val="bg1"/>
                </a:solidFill>
                <a:latin typeface="Arial" panose="020B0604020202020204" pitchFamily="34" charset="0"/>
                <a:ea typeface="STXinwei" panose="02010800040101010101" pitchFamily="2" charset="-122"/>
                <a:cs typeface="Arial" panose="020B0604020202020204" pitchFamily="34" charset="0"/>
              </a:rPr>
              <a:t>Thank you!</a:t>
            </a:r>
            <a:endParaRPr kumimoji="1"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STXinwei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05F36B-058A-2247-9EEB-740D8E3E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27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48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37A6FD-DF43-424B-B6CE-1FF49F02B8F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010" y="1731206"/>
            <a:ext cx="90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4437138-55F8-9D40-B46F-5574CBB1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dirty="0"/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49A57491-DF16-294B-A503-D80FB0970B1A}"/>
              </a:ext>
            </a:extLst>
          </p:cNvPr>
          <p:cNvCxnSpPr>
            <a:cxnSpLocks/>
          </p:cNvCxnSpPr>
          <p:nvPr/>
        </p:nvCxnSpPr>
        <p:spPr>
          <a:xfrm flipH="1">
            <a:off x="1492461" y="2988000"/>
            <a:ext cx="109897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31EB42E3-4A2E-0C43-9E17-D962BB3AAD4D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117512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FB7A1FE3-FA0A-3348-9A4B-AEB81D3CCD73}"/>
              </a:ext>
            </a:extLst>
          </p:cNvPr>
          <p:cNvCxnSpPr>
            <a:cxnSpLocks/>
          </p:cNvCxnSpPr>
          <p:nvPr/>
        </p:nvCxnSpPr>
        <p:spPr>
          <a:xfrm flipV="1">
            <a:off x="1492461" y="3996000"/>
            <a:ext cx="2274094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37196E75-5B76-774E-BD9E-1E95C1228F96}"/>
              </a:ext>
            </a:extLst>
          </p:cNvPr>
          <p:cNvCxnSpPr>
            <a:cxnSpLocks/>
          </p:cNvCxnSpPr>
          <p:nvPr/>
        </p:nvCxnSpPr>
        <p:spPr>
          <a:xfrm flipH="1" flipV="1">
            <a:off x="1492461" y="3996000"/>
            <a:ext cx="2274094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18EDA0BD-B80E-D44A-B74E-813D341126A5}"/>
              </a:ext>
            </a:extLst>
          </p:cNvPr>
          <p:cNvCxnSpPr>
            <a:cxnSpLocks/>
          </p:cNvCxnSpPr>
          <p:nvPr/>
        </p:nvCxnSpPr>
        <p:spPr>
          <a:xfrm flipV="1">
            <a:off x="1492461" y="3996000"/>
            <a:ext cx="0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CCD46412-64DA-1C4B-B123-879453AFCF1C}"/>
              </a:ext>
            </a:extLst>
          </p:cNvPr>
          <p:cNvCxnSpPr>
            <a:cxnSpLocks/>
          </p:cNvCxnSpPr>
          <p:nvPr/>
        </p:nvCxnSpPr>
        <p:spPr>
          <a:xfrm flipV="1">
            <a:off x="3766555" y="3996000"/>
            <a:ext cx="0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4024D5B8-4FA9-A745-9035-6AA985E38E68}"/>
              </a:ext>
            </a:extLst>
          </p:cNvPr>
          <p:cNvCxnSpPr>
            <a:cxnSpLocks/>
          </p:cNvCxnSpPr>
          <p:nvPr/>
        </p:nvCxnSpPr>
        <p:spPr>
          <a:xfrm flipH="1">
            <a:off x="1492461" y="2988000"/>
            <a:ext cx="5551276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E77C22E0-D1B0-B542-B229-D8EA1C1D22D6}"/>
              </a:ext>
            </a:extLst>
          </p:cNvPr>
          <p:cNvCxnSpPr>
            <a:cxnSpLocks/>
          </p:cNvCxnSpPr>
          <p:nvPr/>
        </p:nvCxnSpPr>
        <p:spPr>
          <a:xfrm flipH="1">
            <a:off x="3766555" y="2988000"/>
            <a:ext cx="327718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连接符 47">
            <a:extLst>
              <a:ext uri="{FF2B5EF4-FFF2-40B4-BE49-F238E27FC236}">
                <a16:creationId xmlns:a16="http://schemas.microsoft.com/office/drawing/2014/main" id="{54764AC4-832D-7242-8B05-8B3A6F076BEA}"/>
              </a:ext>
            </a:extLst>
          </p:cNvPr>
          <p:cNvCxnSpPr>
            <a:cxnSpLocks/>
          </p:cNvCxnSpPr>
          <p:nvPr/>
        </p:nvCxnSpPr>
        <p:spPr>
          <a:xfrm flipH="1">
            <a:off x="5915025" y="2988000"/>
            <a:ext cx="112871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5B704021-AD89-DF4F-93A0-85C840E6F7EB}"/>
              </a:ext>
            </a:extLst>
          </p:cNvPr>
          <p:cNvCxnSpPr>
            <a:cxnSpLocks/>
          </p:cNvCxnSpPr>
          <p:nvPr/>
        </p:nvCxnSpPr>
        <p:spPr>
          <a:xfrm flipH="1" flipV="1">
            <a:off x="7043737" y="2988000"/>
            <a:ext cx="1071563" cy="1014413"/>
          </a:xfrm>
          <a:prstGeom prst="line">
            <a:avLst/>
          </a:prstGeom>
          <a:ln w="63500" cmpd="sng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B13D561E-9D75-5743-97FF-7F014792604A}"/>
              </a:ext>
            </a:extLst>
          </p:cNvPr>
          <p:cNvCxnSpPr>
            <a:cxnSpLocks/>
          </p:cNvCxnSpPr>
          <p:nvPr/>
        </p:nvCxnSpPr>
        <p:spPr>
          <a:xfrm flipH="1">
            <a:off x="5915025" y="3996000"/>
            <a:ext cx="2200275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1DFBF1AD-208E-A942-806A-C5718E7BD7E6}"/>
              </a:ext>
            </a:extLst>
          </p:cNvPr>
          <p:cNvCxnSpPr>
            <a:cxnSpLocks/>
          </p:cNvCxnSpPr>
          <p:nvPr/>
        </p:nvCxnSpPr>
        <p:spPr>
          <a:xfrm>
            <a:off x="5915025" y="3996000"/>
            <a:ext cx="0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A7CE6273-5D1F-1F45-976E-5B2157ABDCBC}"/>
              </a:ext>
            </a:extLst>
          </p:cNvPr>
          <p:cNvCxnSpPr>
            <a:cxnSpLocks/>
          </p:cNvCxnSpPr>
          <p:nvPr/>
        </p:nvCxnSpPr>
        <p:spPr>
          <a:xfrm>
            <a:off x="5915025" y="3996000"/>
            <a:ext cx="2200275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EEF9CC0A-0A1F-9B4C-84B9-F87ABBF34FD2}"/>
              </a:ext>
            </a:extLst>
          </p:cNvPr>
          <p:cNvCxnSpPr>
            <a:cxnSpLocks/>
          </p:cNvCxnSpPr>
          <p:nvPr/>
        </p:nvCxnSpPr>
        <p:spPr>
          <a:xfrm>
            <a:off x="8115300" y="3996000"/>
            <a:ext cx="0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E0A47376-B2DB-6646-9DC0-973E2F7106F7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332359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1D9FFA24-E804-3341-A5E7-911A11E25D43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5523867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C07190A1-2BFE-6C4B-A015-C2E72E89086D}"/>
              </a:ext>
            </a:extLst>
          </p:cNvPr>
          <p:cNvCxnSpPr>
            <a:cxnSpLocks/>
          </p:cNvCxnSpPr>
          <p:nvPr/>
        </p:nvCxnSpPr>
        <p:spPr>
          <a:xfrm flipV="1">
            <a:off x="942975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连接符 76">
            <a:extLst>
              <a:ext uri="{FF2B5EF4-FFF2-40B4-BE49-F238E27FC236}">
                <a16:creationId xmlns:a16="http://schemas.microsoft.com/office/drawing/2014/main" id="{C4670E9C-325D-F84B-B56A-D6ACC0D7D440}"/>
              </a:ext>
            </a:extLst>
          </p:cNvPr>
          <p:cNvCxnSpPr>
            <a:cxnSpLocks/>
          </p:cNvCxnSpPr>
          <p:nvPr/>
        </p:nvCxnSpPr>
        <p:spPr>
          <a:xfrm flipH="1" flipV="1">
            <a:off x="1492461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C678B6F4-96E3-F842-B169-8B3013DD8EC0}"/>
              </a:ext>
            </a:extLst>
          </p:cNvPr>
          <p:cNvCxnSpPr>
            <a:cxnSpLocks/>
          </p:cNvCxnSpPr>
          <p:nvPr/>
        </p:nvCxnSpPr>
        <p:spPr>
          <a:xfrm flipV="1">
            <a:off x="3217070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03F0F1BA-B199-6A42-AF45-8FFD48EBFD61}"/>
              </a:ext>
            </a:extLst>
          </p:cNvPr>
          <p:cNvCxnSpPr>
            <a:cxnSpLocks/>
          </p:cNvCxnSpPr>
          <p:nvPr/>
        </p:nvCxnSpPr>
        <p:spPr>
          <a:xfrm flipV="1">
            <a:off x="5365538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B2DEAE83-DC71-A847-B43B-CAECE2D706C3}"/>
              </a:ext>
            </a:extLst>
          </p:cNvPr>
          <p:cNvCxnSpPr>
            <a:cxnSpLocks/>
          </p:cNvCxnSpPr>
          <p:nvPr/>
        </p:nvCxnSpPr>
        <p:spPr>
          <a:xfrm flipV="1">
            <a:off x="757623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96FD1730-ADD2-9349-8F7B-66CD1E826587}"/>
              </a:ext>
            </a:extLst>
          </p:cNvPr>
          <p:cNvCxnSpPr>
            <a:cxnSpLocks/>
          </p:cNvCxnSpPr>
          <p:nvPr/>
        </p:nvCxnSpPr>
        <p:spPr>
          <a:xfrm flipH="1" flipV="1">
            <a:off x="375878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线连接符 87">
            <a:extLst>
              <a:ext uri="{FF2B5EF4-FFF2-40B4-BE49-F238E27FC236}">
                <a16:creationId xmlns:a16="http://schemas.microsoft.com/office/drawing/2014/main" id="{AD028B48-35C0-B54D-AD13-015D38148D83}"/>
              </a:ext>
            </a:extLst>
          </p:cNvPr>
          <p:cNvCxnSpPr>
            <a:cxnSpLocks/>
          </p:cNvCxnSpPr>
          <p:nvPr/>
        </p:nvCxnSpPr>
        <p:spPr>
          <a:xfrm flipH="1" flipV="1">
            <a:off x="589721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线连接符 88">
            <a:extLst>
              <a:ext uri="{FF2B5EF4-FFF2-40B4-BE49-F238E27FC236}">
                <a16:creationId xmlns:a16="http://schemas.microsoft.com/office/drawing/2014/main" id="{EA0E3173-6278-EE4C-AC95-953F880AE90A}"/>
              </a:ext>
            </a:extLst>
          </p:cNvPr>
          <p:cNvCxnSpPr>
            <a:cxnSpLocks/>
          </p:cNvCxnSpPr>
          <p:nvPr/>
        </p:nvCxnSpPr>
        <p:spPr>
          <a:xfrm flipH="1" flipV="1">
            <a:off x="812183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4A463767-889C-D143-B252-4223A2581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75" y="4814890"/>
            <a:ext cx="1098972" cy="735806"/>
          </a:xfrm>
        </p:spPr>
      </p:pic>
      <p:pic>
        <p:nvPicPr>
          <p:cNvPr id="12" name="内容占位符 8">
            <a:extLst>
              <a:ext uri="{FF2B5EF4-FFF2-40B4-BE49-F238E27FC236}">
                <a16:creationId xmlns:a16="http://schemas.microsoft.com/office/drawing/2014/main" id="{98ADC5E8-5671-294E-9CCC-8CBA4D2855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75" y="3754042"/>
            <a:ext cx="1098972" cy="735806"/>
          </a:xfrm>
          <a:prstGeom prst="rect">
            <a:avLst/>
          </a:prstGeom>
        </p:spPr>
      </p:pic>
      <p:pic>
        <p:nvPicPr>
          <p:cNvPr id="13" name="内容占位符 8">
            <a:extLst>
              <a:ext uri="{FF2B5EF4-FFF2-40B4-BE49-F238E27FC236}">
                <a16:creationId xmlns:a16="http://schemas.microsoft.com/office/drawing/2014/main" id="{29059447-D475-2F4D-A6B4-0AEE37E2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0919" y="3754042"/>
            <a:ext cx="1098972" cy="735806"/>
          </a:xfrm>
          <a:prstGeom prst="rect">
            <a:avLst/>
          </a:prstGeom>
        </p:spPr>
      </p:pic>
      <p:pic>
        <p:nvPicPr>
          <p:cNvPr id="14" name="内容占位符 8">
            <a:extLst>
              <a:ext uri="{FF2B5EF4-FFF2-40B4-BE49-F238E27FC236}">
                <a16:creationId xmlns:a16="http://schemas.microsoft.com/office/drawing/2014/main" id="{3C0F766F-CB3D-7945-BEBF-BFD55B75A1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0919" y="4814890"/>
            <a:ext cx="1098972" cy="735806"/>
          </a:xfrm>
          <a:prstGeom prst="rect">
            <a:avLst/>
          </a:prstGeom>
        </p:spPr>
      </p:pic>
      <p:pic>
        <p:nvPicPr>
          <p:cNvPr id="15" name="内容占位符 8">
            <a:extLst>
              <a:ext uri="{FF2B5EF4-FFF2-40B4-BE49-F238E27FC236}">
                <a16:creationId xmlns:a16="http://schemas.microsoft.com/office/drawing/2014/main" id="{70D6C284-02C8-5A48-9E3C-4A998591E7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663" y="4814890"/>
            <a:ext cx="1098972" cy="735806"/>
          </a:xfrm>
          <a:prstGeom prst="rect">
            <a:avLst/>
          </a:prstGeom>
        </p:spPr>
      </p:pic>
      <p:pic>
        <p:nvPicPr>
          <p:cNvPr id="16" name="内容占位符 8">
            <a:extLst>
              <a:ext uri="{FF2B5EF4-FFF2-40B4-BE49-F238E27FC236}">
                <a16:creationId xmlns:a16="http://schemas.microsoft.com/office/drawing/2014/main" id="{1E9E3D8C-B617-3841-B3F7-941A440973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663" y="3754042"/>
            <a:ext cx="1098972" cy="735806"/>
          </a:xfrm>
          <a:prstGeom prst="rect">
            <a:avLst/>
          </a:prstGeom>
        </p:spPr>
      </p:pic>
      <p:pic>
        <p:nvPicPr>
          <p:cNvPr id="17" name="内容占位符 8">
            <a:extLst>
              <a:ext uri="{FF2B5EF4-FFF2-40B4-BE49-F238E27FC236}">
                <a16:creationId xmlns:a16="http://schemas.microsoft.com/office/drawing/2014/main" id="{4FB32BA3-2FA0-B24B-AFAE-B611DF8425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6407" y="3754042"/>
            <a:ext cx="1098972" cy="735806"/>
          </a:xfrm>
          <a:prstGeom prst="rect">
            <a:avLst/>
          </a:prstGeom>
        </p:spPr>
      </p:pic>
      <p:pic>
        <p:nvPicPr>
          <p:cNvPr id="18" name="内容占位符 8">
            <a:extLst>
              <a:ext uri="{FF2B5EF4-FFF2-40B4-BE49-F238E27FC236}">
                <a16:creationId xmlns:a16="http://schemas.microsoft.com/office/drawing/2014/main" id="{CC63678D-3A07-EB45-964D-21AEDA66D6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6407" y="4814890"/>
            <a:ext cx="1098972" cy="735806"/>
          </a:xfrm>
          <a:prstGeom prst="rect">
            <a:avLst/>
          </a:prstGeom>
        </p:spPr>
      </p:pic>
      <p:pic>
        <p:nvPicPr>
          <p:cNvPr id="19" name="内容占位符 8">
            <a:extLst>
              <a:ext uri="{FF2B5EF4-FFF2-40B4-BE49-F238E27FC236}">
                <a16:creationId xmlns:a16="http://schemas.microsoft.com/office/drawing/2014/main" id="{36E9A44A-744B-A844-AA5C-9B90D7E318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1947" y="2693194"/>
            <a:ext cx="1098972" cy="735806"/>
          </a:xfrm>
          <a:prstGeom prst="rect">
            <a:avLst/>
          </a:prstGeom>
        </p:spPr>
      </p:pic>
      <p:pic>
        <p:nvPicPr>
          <p:cNvPr id="20" name="内容占位符 8">
            <a:extLst>
              <a:ext uri="{FF2B5EF4-FFF2-40B4-BE49-F238E27FC236}">
                <a16:creationId xmlns:a16="http://schemas.microsoft.com/office/drawing/2014/main" id="{7D6D6C88-F8AB-7C4D-BB30-63E40827E5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7635" y="2693194"/>
            <a:ext cx="1098972" cy="735806"/>
          </a:xfrm>
          <a:prstGeom prst="rect">
            <a:avLst/>
          </a:prstGeom>
        </p:spPr>
      </p:pic>
      <p:sp>
        <p:nvSpPr>
          <p:cNvPr id="124" name="矩形 123">
            <a:extLst>
              <a:ext uri="{FF2B5EF4-FFF2-40B4-BE49-F238E27FC236}">
                <a16:creationId xmlns:a16="http://schemas.microsoft.com/office/drawing/2014/main" id="{16E6D44C-C00C-2F4B-8A51-521B39D2A395}"/>
              </a:ext>
            </a:extLst>
          </p:cNvPr>
          <p:cNvSpPr/>
          <p:nvPr/>
        </p:nvSpPr>
        <p:spPr>
          <a:xfrm>
            <a:off x="792000" y="5724000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8E2D49B2-FDE1-7A43-BDF5-D21CCC9F9FFB}"/>
              </a:ext>
            </a:extLst>
          </p:cNvPr>
          <p:cNvSpPr/>
          <p:nvPr/>
        </p:nvSpPr>
        <p:spPr>
          <a:xfrm>
            <a:off x="792000" y="5724000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3E9CDFB-6165-1C4F-B407-1C3F1D7BE39C}"/>
              </a:ext>
            </a:extLst>
          </p:cNvPr>
          <p:cNvSpPr/>
          <p:nvPr/>
        </p:nvSpPr>
        <p:spPr>
          <a:xfrm>
            <a:off x="792000" y="5724000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C932BBFB-0E33-E041-9BA1-189DEEF17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722" y="2428591"/>
            <a:ext cx="1265012" cy="1265012"/>
          </a:xfrm>
          <a:prstGeom prst="rect">
            <a:avLst/>
          </a:prstGeom>
        </p:spPr>
      </p:pic>
      <p:sp>
        <p:nvSpPr>
          <p:cNvPr id="70" name="云形 69">
            <a:extLst>
              <a:ext uri="{FF2B5EF4-FFF2-40B4-BE49-F238E27FC236}">
                <a16:creationId xmlns:a16="http://schemas.microsoft.com/office/drawing/2014/main" id="{6187AAEF-3C87-7C4D-9E9D-2B022230B471}"/>
              </a:ext>
            </a:extLst>
          </p:cNvPr>
          <p:cNvSpPr/>
          <p:nvPr/>
        </p:nvSpPr>
        <p:spPr>
          <a:xfrm>
            <a:off x="6696000" y="1836000"/>
            <a:ext cx="4500000" cy="720000"/>
          </a:xfrm>
          <a:prstGeom prst="cloud">
            <a:avLst/>
          </a:prstGeom>
          <a:solidFill>
            <a:srgbClr val="7892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wrong</a:t>
            </a:r>
            <a:endParaRPr kumimoji="1"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圆角矩形标注 2">
            <a:extLst>
              <a:ext uri="{FF2B5EF4-FFF2-40B4-BE49-F238E27FC236}">
                <a16:creationId xmlns:a16="http://schemas.microsoft.com/office/drawing/2014/main" id="{6C30BE12-B305-1C45-A1E4-EFC20D37DB6C}"/>
              </a:ext>
            </a:extLst>
          </p:cNvPr>
          <p:cNvSpPr/>
          <p:nvPr/>
        </p:nvSpPr>
        <p:spPr>
          <a:xfrm>
            <a:off x="1871813" y="1761694"/>
            <a:ext cx="3240000" cy="432000"/>
          </a:xfrm>
          <a:prstGeom prst="wedgeRoundRectCallout">
            <a:avLst>
              <a:gd name="adj1" fmla="val -55781"/>
              <a:gd name="adj2" fmla="val 1249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</a:t>
            </a:r>
            <a:r>
              <a:rPr kumimoji="1" lang="zh-CN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endParaRPr kumimoji="1" lang="zh-CN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BFA9FC-E04B-5143-94D1-7EE85224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01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04571 -0.11737 L 0.04792 -0.27061 L 0.49792 -0.41713 L 0.49948 0.23078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93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4.44444E-6 L 0.04571 -0.11737 L 0.04792 -0.27061 L 0.49792 -0.41713 L 0.49948 0.23078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93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4.44444E-6 L 0.04571 -0.11737 L 0.04792 -0.27061 L 0.49792 -0.41713 L 0.49948 0.23078 " pathEditMode="relative" rAng="0" ptsTypes="AAAAA">
                                      <p:cBhvr>
                                        <p:cTn id="16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4" grpId="1" animBg="1"/>
      <p:bldP spid="61" grpId="0" animBg="1"/>
      <p:bldP spid="61" grpId="1" animBg="1"/>
      <p:bldP spid="62" grpId="0" animBg="1"/>
      <p:bldP spid="62" grpId="1" animBg="1"/>
      <p:bldP spid="7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37A6FD-DF43-424B-B6CE-1FF49F02B8F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010" y="1731206"/>
            <a:ext cx="90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4437138-55F8-9D40-B46F-5574CBB1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dirty="0"/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49A57491-DF16-294B-A503-D80FB0970B1A}"/>
              </a:ext>
            </a:extLst>
          </p:cNvPr>
          <p:cNvCxnSpPr>
            <a:cxnSpLocks/>
          </p:cNvCxnSpPr>
          <p:nvPr/>
        </p:nvCxnSpPr>
        <p:spPr>
          <a:xfrm flipH="1">
            <a:off x="1492461" y="2988000"/>
            <a:ext cx="109897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31EB42E3-4A2E-0C43-9E17-D962BB3AAD4D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117512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FB7A1FE3-FA0A-3348-9A4B-AEB81D3CCD73}"/>
              </a:ext>
            </a:extLst>
          </p:cNvPr>
          <p:cNvCxnSpPr>
            <a:cxnSpLocks/>
          </p:cNvCxnSpPr>
          <p:nvPr/>
        </p:nvCxnSpPr>
        <p:spPr>
          <a:xfrm flipV="1">
            <a:off x="1492461" y="3996000"/>
            <a:ext cx="2274094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37196E75-5B76-774E-BD9E-1E95C1228F96}"/>
              </a:ext>
            </a:extLst>
          </p:cNvPr>
          <p:cNvCxnSpPr>
            <a:cxnSpLocks/>
          </p:cNvCxnSpPr>
          <p:nvPr/>
        </p:nvCxnSpPr>
        <p:spPr>
          <a:xfrm flipH="1" flipV="1">
            <a:off x="1492461" y="3996000"/>
            <a:ext cx="2274094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18EDA0BD-B80E-D44A-B74E-813D341126A5}"/>
              </a:ext>
            </a:extLst>
          </p:cNvPr>
          <p:cNvCxnSpPr>
            <a:cxnSpLocks/>
          </p:cNvCxnSpPr>
          <p:nvPr/>
        </p:nvCxnSpPr>
        <p:spPr>
          <a:xfrm flipV="1">
            <a:off x="1492461" y="3996000"/>
            <a:ext cx="0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CCD46412-64DA-1C4B-B123-879453AFCF1C}"/>
              </a:ext>
            </a:extLst>
          </p:cNvPr>
          <p:cNvCxnSpPr>
            <a:cxnSpLocks/>
          </p:cNvCxnSpPr>
          <p:nvPr/>
        </p:nvCxnSpPr>
        <p:spPr>
          <a:xfrm flipV="1">
            <a:off x="3766555" y="3996000"/>
            <a:ext cx="0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4024D5B8-4FA9-A745-9035-6AA985E38E68}"/>
              </a:ext>
            </a:extLst>
          </p:cNvPr>
          <p:cNvCxnSpPr>
            <a:cxnSpLocks/>
          </p:cNvCxnSpPr>
          <p:nvPr/>
        </p:nvCxnSpPr>
        <p:spPr>
          <a:xfrm flipH="1">
            <a:off x="1476000" y="2988000"/>
            <a:ext cx="5551276" cy="1014413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rgbClr val="D2834F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E77C22E0-D1B0-B542-B229-D8EA1C1D22D6}"/>
              </a:ext>
            </a:extLst>
          </p:cNvPr>
          <p:cNvCxnSpPr>
            <a:cxnSpLocks/>
          </p:cNvCxnSpPr>
          <p:nvPr/>
        </p:nvCxnSpPr>
        <p:spPr>
          <a:xfrm flipH="1">
            <a:off x="3766555" y="2988000"/>
            <a:ext cx="327718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连接符 47">
            <a:extLst>
              <a:ext uri="{FF2B5EF4-FFF2-40B4-BE49-F238E27FC236}">
                <a16:creationId xmlns:a16="http://schemas.microsoft.com/office/drawing/2014/main" id="{54764AC4-832D-7242-8B05-8B3A6F076BEA}"/>
              </a:ext>
            </a:extLst>
          </p:cNvPr>
          <p:cNvCxnSpPr>
            <a:cxnSpLocks/>
          </p:cNvCxnSpPr>
          <p:nvPr/>
        </p:nvCxnSpPr>
        <p:spPr>
          <a:xfrm flipH="1">
            <a:off x="5915025" y="2988000"/>
            <a:ext cx="112871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5B704021-AD89-DF4F-93A0-85C840E6F7EB}"/>
              </a:ext>
            </a:extLst>
          </p:cNvPr>
          <p:cNvCxnSpPr>
            <a:cxnSpLocks/>
          </p:cNvCxnSpPr>
          <p:nvPr/>
        </p:nvCxnSpPr>
        <p:spPr>
          <a:xfrm flipH="1" flipV="1">
            <a:off x="7043737" y="2988000"/>
            <a:ext cx="1071563" cy="1014413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rgbClr val="D2834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B13D561E-9D75-5743-97FF-7F014792604A}"/>
              </a:ext>
            </a:extLst>
          </p:cNvPr>
          <p:cNvCxnSpPr>
            <a:cxnSpLocks/>
          </p:cNvCxnSpPr>
          <p:nvPr/>
        </p:nvCxnSpPr>
        <p:spPr>
          <a:xfrm flipH="1">
            <a:off x="5915025" y="3996000"/>
            <a:ext cx="2200275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1DFBF1AD-208E-A942-806A-C5718E7BD7E6}"/>
              </a:ext>
            </a:extLst>
          </p:cNvPr>
          <p:cNvCxnSpPr>
            <a:cxnSpLocks/>
          </p:cNvCxnSpPr>
          <p:nvPr/>
        </p:nvCxnSpPr>
        <p:spPr>
          <a:xfrm>
            <a:off x="5915025" y="3996000"/>
            <a:ext cx="0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A7CE6273-5D1F-1F45-976E-5B2157ABDCBC}"/>
              </a:ext>
            </a:extLst>
          </p:cNvPr>
          <p:cNvCxnSpPr>
            <a:cxnSpLocks/>
          </p:cNvCxnSpPr>
          <p:nvPr/>
        </p:nvCxnSpPr>
        <p:spPr>
          <a:xfrm>
            <a:off x="5915025" y="3996000"/>
            <a:ext cx="2200275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EEF9CC0A-0A1F-9B4C-84B9-F87ABBF34FD2}"/>
              </a:ext>
            </a:extLst>
          </p:cNvPr>
          <p:cNvCxnSpPr>
            <a:cxnSpLocks/>
          </p:cNvCxnSpPr>
          <p:nvPr/>
        </p:nvCxnSpPr>
        <p:spPr>
          <a:xfrm>
            <a:off x="8115300" y="3996000"/>
            <a:ext cx="0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E0A47376-B2DB-6646-9DC0-973E2F7106F7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332359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1D9FFA24-E804-3341-A5E7-911A11E25D43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5523867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C07190A1-2BFE-6C4B-A015-C2E72E89086D}"/>
              </a:ext>
            </a:extLst>
          </p:cNvPr>
          <p:cNvCxnSpPr>
            <a:cxnSpLocks/>
          </p:cNvCxnSpPr>
          <p:nvPr/>
        </p:nvCxnSpPr>
        <p:spPr>
          <a:xfrm flipV="1">
            <a:off x="942975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连接符 76">
            <a:extLst>
              <a:ext uri="{FF2B5EF4-FFF2-40B4-BE49-F238E27FC236}">
                <a16:creationId xmlns:a16="http://schemas.microsoft.com/office/drawing/2014/main" id="{C4670E9C-325D-F84B-B56A-D6ACC0D7D440}"/>
              </a:ext>
            </a:extLst>
          </p:cNvPr>
          <p:cNvCxnSpPr>
            <a:cxnSpLocks/>
          </p:cNvCxnSpPr>
          <p:nvPr/>
        </p:nvCxnSpPr>
        <p:spPr>
          <a:xfrm flipH="1" flipV="1">
            <a:off x="1492461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C678B6F4-96E3-F842-B169-8B3013DD8EC0}"/>
              </a:ext>
            </a:extLst>
          </p:cNvPr>
          <p:cNvCxnSpPr>
            <a:cxnSpLocks/>
          </p:cNvCxnSpPr>
          <p:nvPr/>
        </p:nvCxnSpPr>
        <p:spPr>
          <a:xfrm flipV="1">
            <a:off x="3217070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03F0F1BA-B199-6A42-AF45-8FFD48EBFD61}"/>
              </a:ext>
            </a:extLst>
          </p:cNvPr>
          <p:cNvCxnSpPr>
            <a:cxnSpLocks/>
          </p:cNvCxnSpPr>
          <p:nvPr/>
        </p:nvCxnSpPr>
        <p:spPr>
          <a:xfrm flipV="1">
            <a:off x="5365538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B2DEAE83-DC71-A847-B43B-CAECE2D706C3}"/>
              </a:ext>
            </a:extLst>
          </p:cNvPr>
          <p:cNvCxnSpPr>
            <a:cxnSpLocks/>
          </p:cNvCxnSpPr>
          <p:nvPr/>
        </p:nvCxnSpPr>
        <p:spPr>
          <a:xfrm flipV="1">
            <a:off x="757623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96FD1730-ADD2-9349-8F7B-66CD1E826587}"/>
              </a:ext>
            </a:extLst>
          </p:cNvPr>
          <p:cNvCxnSpPr>
            <a:cxnSpLocks/>
          </p:cNvCxnSpPr>
          <p:nvPr/>
        </p:nvCxnSpPr>
        <p:spPr>
          <a:xfrm flipH="1" flipV="1">
            <a:off x="375878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线连接符 87">
            <a:extLst>
              <a:ext uri="{FF2B5EF4-FFF2-40B4-BE49-F238E27FC236}">
                <a16:creationId xmlns:a16="http://schemas.microsoft.com/office/drawing/2014/main" id="{AD028B48-35C0-B54D-AD13-015D38148D83}"/>
              </a:ext>
            </a:extLst>
          </p:cNvPr>
          <p:cNvCxnSpPr>
            <a:cxnSpLocks/>
          </p:cNvCxnSpPr>
          <p:nvPr/>
        </p:nvCxnSpPr>
        <p:spPr>
          <a:xfrm flipH="1" flipV="1">
            <a:off x="589721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线连接符 88">
            <a:extLst>
              <a:ext uri="{FF2B5EF4-FFF2-40B4-BE49-F238E27FC236}">
                <a16:creationId xmlns:a16="http://schemas.microsoft.com/office/drawing/2014/main" id="{EA0E3173-6278-EE4C-AC95-953F880AE90A}"/>
              </a:ext>
            </a:extLst>
          </p:cNvPr>
          <p:cNvCxnSpPr>
            <a:cxnSpLocks/>
          </p:cNvCxnSpPr>
          <p:nvPr/>
        </p:nvCxnSpPr>
        <p:spPr>
          <a:xfrm flipH="1" flipV="1">
            <a:off x="812183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4A463767-889C-D143-B252-4223A2581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75" y="4814890"/>
            <a:ext cx="1098972" cy="735806"/>
          </a:xfrm>
        </p:spPr>
      </p:pic>
      <p:pic>
        <p:nvPicPr>
          <p:cNvPr id="12" name="内容占位符 8">
            <a:extLst>
              <a:ext uri="{FF2B5EF4-FFF2-40B4-BE49-F238E27FC236}">
                <a16:creationId xmlns:a16="http://schemas.microsoft.com/office/drawing/2014/main" id="{98ADC5E8-5671-294E-9CCC-8CBA4D2855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75" y="3754042"/>
            <a:ext cx="1098972" cy="735806"/>
          </a:xfrm>
          <a:prstGeom prst="rect">
            <a:avLst/>
          </a:prstGeom>
        </p:spPr>
      </p:pic>
      <p:pic>
        <p:nvPicPr>
          <p:cNvPr id="13" name="内容占位符 8">
            <a:extLst>
              <a:ext uri="{FF2B5EF4-FFF2-40B4-BE49-F238E27FC236}">
                <a16:creationId xmlns:a16="http://schemas.microsoft.com/office/drawing/2014/main" id="{29059447-D475-2F4D-A6B4-0AEE37E2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0919" y="3754042"/>
            <a:ext cx="1098972" cy="735806"/>
          </a:xfrm>
          <a:prstGeom prst="rect">
            <a:avLst/>
          </a:prstGeom>
        </p:spPr>
      </p:pic>
      <p:pic>
        <p:nvPicPr>
          <p:cNvPr id="14" name="内容占位符 8">
            <a:extLst>
              <a:ext uri="{FF2B5EF4-FFF2-40B4-BE49-F238E27FC236}">
                <a16:creationId xmlns:a16="http://schemas.microsoft.com/office/drawing/2014/main" id="{3C0F766F-CB3D-7945-BEBF-BFD55B75A1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0919" y="4814890"/>
            <a:ext cx="1098972" cy="735806"/>
          </a:xfrm>
          <a:prstGeom prst="rect">
            <a:avLst/>
          </a:prstGeom>
        </p:spPr>
      </p:pic>
      <p:pic>
        <p:nvPicPr>
          <p:cNvPr id="15" name="内容占位符 8">
            <a:extLst>
              <a:ext uri="{FF2B5EF4-FFF2-40B4-BE49-F238E27FC236}">
                <a16:creationId xmlns:a16="http://schemas.microsoft.com/office/drawing/2014/main" id="{70D6C284-02C8-5A48-9E3C-4A998591E7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663" y="4814890"/>
            <a:ext cx="1098972" cy="735806"/>
          </a:xfrm>
          <a:prstGeom prst="rect">
            <a:avLst/>
          </a:prstGeom>
        </p:spPr>
      </p:pic>
      <p:pic>
        <p:nvPicPr>
          <p:cNvPr id="16" name="内容占位符 8">
            <a:extLst>
              <a:ext uri="{FF2B5EF4-FFF2-40B4-BE49-F238E27FC236}">
                <a16:creationId xmlns:a16="http://schemas.microsoft.com/office/drawing/2014/main" id="{1E9E3D8C-B617-3841-B3F7-941A440973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663" y="3754042"/>
            <a:ext cx="1098972" cy="735806"/>
          </a:xfrm>
          <a:prstGeom prst="rect">
            <a:avLst/>
          </a:prstGeom>
        </p:spPr>
      </p:pic>
      <p:pic>
        <p:nvPicPr>
          <p:cNvPr id="17" name="内容占位符 8">
            <a:extLst>
              <a:ext uri="{FF2B5EF4-FFF2-40B4-BE49-F238E27FC236}">
                <a16:creationId xmlns:a16="http://schemas.microsoft.com/office/drawing/2014/main" id="{4FB32BA3-2FA0-B24B-AFAE-B611DF8425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6407" y="3754042"/>
            <a:ext cx="1098972" cy="735806"/>
          </a:xfrm>
          <a:prstGeom prst="rect">
            <a:avLst/>
          </a:prstGeom>
        </p:spPr>
      </p:pic>
      <p:pic>
        <p:nvPicPr>
          <p:cNvPr id="18" name="内容占位符 8">
            <a:extLst>
              <a:ext uri="{FF2B5EF4-FFF2-40B4-BE49-F238E27FC236}">
                <a16:creationId xmlns:a16="http://schemas.microsoft.com/office/drawing/2014/main" id="{CC63678D-3A07-EB45-964D-21AEDA66D6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6407" y="4814890"/>
            <a:ext cx="1098972" cy="735806"/>
          </a:xfrm>
          <a:prstGeom prst="rect">
            <a:avLst/>
          </a:prstGeom>
        </p:spPr>
      </p:pic>
      <p:pic>
        <p:nvPicPr>
          <p:cNvPr id="19" name="内容占位符 8">
            <a:extLst>
              <a:ext uri="{FF2B5EF4-FFF2-40B4-BE49-F238E27FC236}">
                <a16:creationId xmlns:a16="http://schemas.microsoft.com/office/drawing/2014/main" id="{36E9A44A-744B-A844-AA5C-9B90D7E318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1947" y="2693194"/>
            <a:ext cx="1098972" cy="735806"/>
          </a:xfrm>
          <a:prstGeom prst="rect">
            <a:avLst/>
          </a:prstGeom>
        </p:spPr>
      </p:pic>
      <p:pic>
        <p:nvPicPr>
          <p:cNvPr id="20" name="内容占位符 8">
            <a:extLst>
              <a:ext uri="{FF2B5EF4-FFF2-40B4-BE49-F238E27FC236}">
                <a16:creationId xmlns:a16="http://schemas.microsoft.com/office/drawing/2014/main" id="{7D6D6C88-F8AB-7C4D-BB30-63E40827E5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7635" y="2693194"/>
            <a:ext cx="1098972" cy="73580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C932BBFB-0E33-E041-9BA1-189DEEF17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722" y="2428591"/>
            <a:ext cx="1265012" cy="1265012"/>
          </a:xfrm>
          <a:prstGeom prst="rect">
            <a:avLst/>
          </a:prstGeom>
        </p:spPr>
      </p:pic>
      <p:sp>
        <p:nvSpPr>
          <p:cNvPr id="70" name="云形 69">
            <a:extLst>
              <a:ext uri="{FF2B5EF4-FFF2-40B4-BE49-F238E27FC236}">
                <a16:creationId xmlns:a16="http://schemas.microsoft.com/office/drawing/2014/main" id="{6187AAEF-3C87-7C4D-9E9D-2B022230B471}"/>
              </a:ext>
            </a:extLst>
          </p:cNvPr>
          <p:cNvSpPr/>
          <p:nvPr/>
        </p:nvSpPr>
        <p:spPr>
          <a:xfrm>
            <a:off x="6696000" y="1836000"/>
            <a:ext cx="4500000" cy="720000"/>
          </a:xfrm>
          <a:prstGeom prst="cloud">
            <a:avLst/>
          </a:prstGeom>
          <a:solidFill>
            <a:srgbClr val="7892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wrong</a:t>
            </a:r>
            <a:endParaRPr kumimoji="1"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圆角矩形标注 2">
            <a:extLst>
              <a:ext uri="{FF2B5EF4-FFF2-40B4-BE49-F238E27FC236}">
                <a16:creationId xmlns:a16="http://schemas.microsoft.com/office/drawing/2014/main" id="{6C30BE12-B305-1C45-A1E4-EFC20D37DB6C}"/>
              </a:ext>
            </a:extLst>
          </p:cNvPr>
          <p:cNvSpPr/>
          <p:nvPr/>
        </p:nvSpPr>
        <p:spPr>
          <a:xfrm>
            <a:off x="1871813" y="1761694"/>
            <a:ext cx="3240000" cy="432000"/>
          </a:xfrm>
          <a:prstGeom prst="wedgeRoundRectCallout">
            <a:avLst>
              <a:gd name="adj1" fmla="val -55781"/>
              <a:gd name="adj2" fmla="val 1249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kumimoji="1"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latency</a:t>
            </a:r>
            <a:endParaRPr kumimoji="1"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4326D398-A46C-1347-A942-C337D3A0C28D}"/>
              </a:ext>
            </a:extLst>
          </p:cNvPr>
          <p:cNvSpPr/>
          <p:nvPr/>
        </p:nvSpPr>
        <p:spPr>
          <a:xfrm>
            <a:off x="792000" y="5724000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22FE5C60-FCC8-084D-A869-5B9A31D31C75}"/>
              </a:ext>
            </a:extLst>
          </p:cNvPr>
          <p:cNvSpPr/>
          <p:nvPr/>
        </p:nvSpPr>
        <p:spPr>
          <a:xfrm>
            <a:off x="6191381" y="2952000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7B48288C-0C4F-D64C-A71B-480D06104A0F}"/>
              </a:ext>
            </a:extLst>
          </p:cNvPr>
          <p:cNvSpPr/>
          <p:nvPr/>
        </p:nvSpPr>
        <p:spPr>
          <a:xfrm>
            <a:off x="7272000" y="3204000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0A15C5F-F1DD-4E41-9CB4-8E4BC09EF55F}"/>
              </a:ext>
            </a:extLst>
          </p:cNvPr>
          <p:cNvSpPr txBox="1"/>
          <p:nvPr/>
        </p:nvSpPr>
        <p:spPr>
          <a:xfrm>
            <a:off x="2441448" y="65105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64DBF492-6284-E248-B0BF-24534D76D9D2}"/>
              </a:ext>
            </a:extLst>
          </p:cNvPr>
          <p:cNvSpPr/>
          <p:nvPr/>
        </p:nvSpPr>
        <p:spPr>
          <a:xfrm>
            <a:off x="6192000" y="2952000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6DB596-53B4-5948-8C76-3EBDC3E3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0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492 -0.11482 L 0.04714 -0.27477 L 0.44323 -0.40255 " pathEditMode="relative" ptsTypes="AAAA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5534 -0.01319 L 0.08919 0.03889 " pathEditMode="relative" ptsTypes="AAA">
                                      <p:cBhvr>
                                        <p:cTn id="1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45833E-6 1.11111E-6 L 0.05534 -0.0132 L 0.08919 0.03889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127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.05547 0.09329 L 0.05547 0.25209 L 0.10196 0.36412 " pathEditMode="relative" ptsTypes="AAAA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" grpId="0" animBg="1"/>
      <p:bldP spid="94" grpId="1" animBg="1"/>
      <p:bldP spid="94" grpId="2" animBg="1"/>
      <p:bldP spid="95" grpId="1" animBg="1"/>
      <p:bldP spid="95" grpId="2" animBg="1"/>
      <p:bldP spid="96" grpId="1" animBg="1"/>
      <p:bldP spid="96" grpId="2" animBg="1"/>
      <p:bldP spid="109" grpId="0" animBg="1"/>
      <p:bldP spid="10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FF7D2-A56F-4447-AC12-C1F324CF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3CF56-B5B1-0E4C-8492-AB6BCCC5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measurement is central to successful network operations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full-visibility</a:t>
            </a:r>
          </a:p>
          <a:p>
            <a:pPr lvl="1">
              <a:lnSpc>
                <a:spcPct val="170000"/>
              </a:lnSpc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per-hop </a:t>
            </a:r>
            <a:r>
              <a:rPr lang="en" altLang="zh-C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flow-level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information for </a:t>
            </a:r>
            <a:r>
              <a:rPr lang="en" altLang="zh-C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flows</a:t>
            </a:r>
          </a:p>
          <a:p>
            <a:pPr>
              <a:lnSpc>
                <a:spcPct val="170000"/>
              </a:lnSpc>
            </a:pPr>
            <a:r>
              <a:rPr lang="en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</a:t>
            </a:r>
          </a:p>
          <a:p>
            <a:pPr lvl="1">
              <a:lnSpc>
                <a:spcPct val="170000"/>
              </a:lnSpc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computation, memory, bandwidth</a:t>
            </a:r>
          </a:p>
          <a:p>
            <a:pPr>
              <a:lnSpc>
                <a:spcPct val="170000"/>
              </a:lnSpc>
            </a:pPr>
            <a:r>
              <a:rPr lang="en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</a:p>
          <a:p>
            <a:pPr lvl="1">
              <a:lnSpc>
                <a:spcPct val="170000"/>
              </a:lnSpc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link failures, device failures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B6A148-DB28-B749-A9EE-61947D37D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722" y="2428591"/>
            <a:ext cx="1265012" cy="1265012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1DD321-93EE-834A-AAFB-8A00C7F7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5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70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FF7D2-A56F-4447-AC12-C1F324CF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3CF56-B5B1-0E4C-8492-AB6BCCC5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existing solution</a:t>
            </a:r>
          </a:p>
          <a:p>
            <a:pPr lvl="1"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lvl="1"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robing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sketch-based</a:t>
            </a:r>
          </a:p>
          <a:p>
            <a:pPr lvl="1"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n-band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B6A148-DB28-B749-A9EE-61947D37D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722" y="2428591"/>
            <a:ext cx="1265012" cy="1265012"/>
          </a:xfrm>
          <a:prstGeom prst="rect">
            <a:avLst/>
          </a:prstGeom>
        </p:spPr>
      </p:pic>
      <p:sp>
        <p:nvSpPr>
          <p:cNvPr id="5" name="右大括号 4">
            <a:extLst>
              <a:ext uri="{FF2B5EF4-FFF2-40B4-BE49-F238E27FC236}">
                <a16:creationId xmlns:a16="http://schemas.microsoft.com/office/drawing/2014/main" id="{A719D477-9323-CD45-837B-D2D182FECD9E}"/>
              </a:ext>
            </a:extLst>
          </p:cNvPr>
          <p:cNvSpPr/>
          <p:nvPr/>
        </p:nvSpPr>
        <p:spPr>
          <a:xfrm>
            <a:off x="4320000" y="2988000"/>
            <a:ext cx="180000" cy="1980000"/>
          </a:xfrm>
          <a:prstGeom prst="rightBrace">
            <a:avLst>
              <a:gd name="adj1" fmla="val 148578"/>
              <a:gd name="adj2" fmla="val 50000"/>
            </a:avLst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6D75FAF-DFA9-0048-A03E-F268E2FDEE4C}"/>
              </a:ext>
            </a:extLst>
          </p:cNvPr>
          <p:cNvSpPr txBox="1"/>
          <p:nvPr/>
        </p:nvSpPr>
        <p:spPr>
          <a:xfrm>
            <a:off x="4927759" y="3770461"/>
            <a:ext cx="4525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(currently) </a:t>
            </a: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kumimoji="1" lang="en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full-visibility</a:t>
            </a:r>
            <a:endParaRPr kumimoji="1" lang="zh-CN" alt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4286F92D-565C-7D48-8ABB-E49620A4E618}"/>
              </a:ext>
            </a:extLst>
          </p:cNvPr>
          <p:cNvSpPr/>
          <p:nvPr/>
        </p:nvSpPr>
        <p:spPr>
          <a:xfrm>
            <a:off x="4320000" y="5393147"/>
            <a:ext cx="180000" cy="360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F59A84-5587-EF41-98DC-50E9EBB04875}"/>
              </a:ext>
            </a:extLst>
          </p:cNvPr>
          <p:cNvSpPr txBox="1"/>
          <p:nvPr/>
        </p:nvSpPr>
        <p:spPr>
          <a:xfrm>
            <a:off x="4927758" y="5342314"/>
            <a:ext cx="433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(currently) </a:t>
            </a: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" altLang="zh-CN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</a:t>
            </a:r>
            <a:endParaRPr kumimoji="1" lang="zh-CN" alt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BE7168E-59D6-E34A-803A-27332E5C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80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LightGuardian 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5FE7D-F18B-E944-A821-A572DC508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Accurate &amp; versatile device-local </a:t>
            </a:r>
            <a:r>
              <a:rPr lang="en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sketches</a:t>
            </a:r>
          </a:p>
          <a:p>
            <a:pPr>
              <a:lnSpc>
                <a:spcPct val="200000"/>
              </a:lnSpc>
            </a:pPr>
            <a:r>
              <a:rPr lang="en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In-band telemetry 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with sketchlets</a:t>
            </a:r>
          </a:p>
          <a:p>
            <a:pPr>
              <a:lnSpc>
                <a:spcPct val="200000"/>
              </a:lnSpc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Incremental network-wide aggregation</a:t>
            </a:r>
          </a:p>
          <a:p>
            <a:pPr>
              <a:lnSpc>
                <a:spcPct val="200000"/>
              </a:lnSpc>
            </a:pPr>
            <a:endParaRPr lang="e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7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64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59B89E-18FD-6542-8671-B89183E4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LightGuardian Overview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ACF3B5-F7E3-F845-8BB2-3718F583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Accurate &amp; versatile device-local sketches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8C35FB2D-03F7-A04E-A72A-B71A7436076F}"/>
              </a:ext>
            </a:extLst>
          </p:cNvPr>
          <p:cNvCxnSpPr>
            <a:cxnSpLocks/>
          </p:cNvCxnSpPr>
          <p:nvPr/>
        </p:nvCxnSpPr>
        <p:spPr>
          <a:xfrm flipH="1">
            <a:off x="1492461" y="2988000"/>
            <a:ext cx="109897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C547452D-8BA2-4243-8317-E4064FC2B46F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117512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25F1C45E-6557-1249-BCFF-2C845144185A}"/>
              </a:ext>
            </a:extLst>
          </p:cNvPr>
          <p:cNvCxnSpPr>
            <a:cxnSpLocks/>
          </p:cNvCxnSpPr>
          <p:nvPr/>
        </p:nvCxnSpPr>
        <p:spPr>
          <a:xfrm flipV="1">
            <a:off x="1492461" y="3996000"/>
            <a:ext cx="2274094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065031D1-6213-C347-8133-84C9B160FD22}"/>
              </a:ext>
            </a:extLst>
          </p:cNvPr>
          <p:cNvCxnSpPr>
            <a:cxnSpLocks/>
          </p:cNvCxnSpPr>
          <p:nvPr/>
        </p:nvCxnSpPr>
        <p:spPr>
          <a:xfrm flipH="1" flipV="1">
            <a:off x="1492461" y="3996000"/>
            <a:ext cx="2274094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88D49464-096E-714A-AA1E-3CC63D8AD7C1}"/>
              </a:ext>
            </a:extLst>
          </p:cNvPr>
          <p:cNvCxnSpPr>
            <a:cxnSpLocks/>
          </p:cNvCxnSpPr>
          <p:nvPr/>
        </p:nvCxnSpPr>
        <p:spPr>
          <a:xfrm flipV="1">
            <a:off x="1492461" y="3996000"/>
            <a:ext cx="0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C80E0385-8D69-534E-9152-3851ED7EE260}"/>
              </a:ext>
            </a:extLst>
          </p:cNvPr>
          <p:cNvCxnSpPr>
            <a:cxnSpLocks/>
          </p:cNvCxnSpPr>
          <p:nvPr/>
        </p:nvCxnSpPr>
        <p:spPr>
          <a:xfrm flipV="1">
            <a:off x="3766555" y="3996000"/>
            <a:ext cx="0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77B8A0C5-5B4D-BF48-A6BE-022BC18BD555}"/>
              </a:ext>
            </a:extLst>
          </p:cNvPr>
          <p:cNvCxnSpPr>
            <a:cxnSpLocks/>
          </p:cNvCxnSpPr>
          <p:nvPr/>
        </p:nvCxnSpPr>
        <p:spPr>
          <a:xfrm flipH="1">
            <a:off x="1492461" y="2988000"/>
            <a:ext cx="5551276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D47E6C37-28F0-D84E-8E1B-E300BA86A738}"/>
              </a:ext>
            </a:extLst>
          </p:cNvPr>
          <p:cNvCxnSpPr>
            <a:cxnSpLocks/>
          </p:cNvCxnSpPr>
          <p:nvPr/>
        </p:nvCxnSpPr>
        <p:spPr>
          <a:xfrm flipH="1">
            <a:off x="3766555" y="2988000"/>
            <a:ext cx="327718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B8E2C754-1FFC-E041-B685-6FE77118A0F6}"/>
              </a:ext>
            </a:extLst>
          </p:cNvPr>
          <p:cNvCxnSpPr>
            <a:cxnSpLocks/>
          </p:cNvCxnSpPr>
          <p:nvPr/>
        </p:nvCxnSpPr>
        <p:spPr>
          <a:xfrm flipH="1">
            <a:off x="5915025" y="2988000"/>
            <a:ext cx="112871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1DBA6EFA-3374-8649-8FA9-92780E1D61E7}"/>
              </a:ext>
            </a:extLst>
          </p:cNvPr>
          <p:cNvCxnSpPr>
            <a:cxnSpLocks/>
          </p:cNvCxnSpPr>
          <p:nvPr/>
        </p:nvCxnSpPr>
        <p:spPr>
          <a:xfrm flipH="1" flipV="1">
            <a:off x="7043737" y="2988000"/>
            <a:ext cx="1071563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9E1A4EDA-1AD8-A742-AA42-975803F719FC}"/>
              </a:ext>
            </a:extLst>
          </p:cNvPr>
          <p:cNvCxnSpPr>
            <a:cxnSpLocks/>
          </p:cNvCxnSpPr>
          <p:nvPr/>
        </p:nvCxnSpPr>
        <p:spPr>
          <a:xfrm flipH="1">
            <a:off x="5915025" y="3996000"/>
            <a:ext cx="2200275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192A7B47-08BE-374E-8BF0-D6DCBEDA43B7}"/>
              </a:ext>
            </a:extLst>
          </p:cNvPr>
          <p:cNvCxnSpPr>
            <a:cxnSpLocks/>
          </p:cNvCxnSpPr>
          <p:nvPr/>
        </p:nvCxnSpPr>
        <p:spPr>
          <a:xfrm>
            <a:off x="5915025" y="3996000"/>
            <a:ext cx="0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2E00008-03B3-3B40-A704-F7141D2AC371}"/>
              </a:ext>
            </a:extLst>
          </p:cNvPr>
          <p:cNvCxnSpPr>
            <a:cxnSpLocks/>
          </p:cNvCxnSpPr>
          <p:nvPr/>
        </p:nvCxnSpPr>
        <p:spPr>
          <a:xfrm>
            <a:off x="5915025" y="3996000"/>
            <a:ext cx="2200275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C72C3CD3-DAC3-FA4C-9C7F-23704A9FCFD1}"/>
              </a:ext>
            </a:extLst>
          </p:cNvPr>
          <p:cNvCxnSpPr>
            <a:cxnSpLocks/>
          </p:cNvCxnSpPr>
          <p:nvPr/>
        </p:nvCxnSpPr>
        <p:spPr>
          <a:xfrm>
            <a:off x="8115300" y="3996000"/>
            <a:ext cx="0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6D3C33C0-1AAD-5B4B-859B-00F9371DDC13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332359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FC9D3CC4-9EBB-7B42-98D0-847473B0D232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5523867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25BD6032-EB51-204F-820A-11ED67C5E12C}"/>
              </a:ext>
            </a:extLst>
          </p:cNvPr>
          <p:cNvCxnSpPr>
            <a:cxnSpLocks/>
          </p:cNvCxnSpPr>
          <p:nvPr/>
        </p:nvCxnSpPr>
        <p:spPr>
          <a:xfrm flipV="1">
            <a:off x="942975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22CEB5F9-B889-2042-BBD1-4F130271CED8}"/>
              </a:ext>
            </a:extLst>
          </p:cNvPr>
          <p:cNvCxnSpPr>
            <a:cxnSpLocks/>
          </p:cNvCxnSpPr>
          <p:nvPr/>
        </p:nvCxnSpPr>
        <p:spPr>
          <a:xfrm flipH="1" flipV="1">
            <a:off x="1492461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6D68FCC6-2729-8C43-8A47-71D2D373C946}"/>
              </a:ext>
            </a:extLst>
          </p:cNvPr>
          <p:cNvCxnSpPr>
            <a:cxnSpLocks/>
          </p:cNvCxnSpPr>
          <p:nvPr/>
        </p:nvCxnSpPr>
        <p:spPr>
          <a:xfrm flipV="1">
            <a:off x="3217070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A791BA4F-BE9A-8A47-9DAD-76A962C7F0F1}"/>
              </a:ext>
            </a:extLst>
          </p:cNvPr>
          <p:cNvCxnSpPr>
            <a:cxnSpLocks/>
          </p:cNvCxnSpPr>
          <p:nvPr/>
        </p:nvCxnSpPr>
        <p:spPr>
          <a:xfrm flipV="1">
            <a:off x="5365538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7E14A992-39C8-BB45-892D-F7EBD1BC1FF0}"/>
              </a:ext>
            </a:extLst>
          </p:cNvPr>
          <p:cNvCxnSpPr>
            <a:cxnSpLocks/>
          </p:cNvCxnSpPr>
          <p:nvPr/>
        </p:nvCxnSpPr>
        <p:spPr>
          <a:xfrm flipV="1">
            <a:off x="757623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4CE649CE-282D-4F46-9D0F-75951B140058}"/>
              </a:ext>
            </a:extLst>
          </p:cNvPr>
          <p:cNvCxnSpPr>
            <a:cxnSpLocks/>
          </p:cNvCxnSpPr>
          <p:nvPr/>
        </p:nvCxnSpPr>
        <p:spPr>
          <a:xfrm flipH="1" flipV="1">
            <a:off x="375878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09C2036E-935C-2F41-BC46-0C37AF383D28}"/>
              </a:ext>
            </a:extLst>
          </p:cNvPr>
          <p:cNvCxnSpPr>
            <a:cxnSpLocks/>
          </p:cNvCxnSpPr>
          <p:nvPr/>
        </p:nvCxnSpPr>
        <p:spPr>
          <a:xfrm flipH="1" flipV="1">
            <a:off x="589721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51219244-A659-B24F-AB72-76938D7A9AB0}"/>
              </a:ext>
            </a:extLst>
          </p:cNvPr>
          <p:cNvCxnSpPr>
            <a:cxnSpLocks/>
          </p:cNvCxnSpPr>
          <p:nvPr/>
        </p:nvCxnSpPr>
        <p:spPr>
          <a:xfrm flipH="1" flipV="1">
            <a:off x="812183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内容占位符 8">
            <a:extLst>
              <a:ext uri="{FF2B5EF4-FFF2-40B4-BE49-F238E27FC236}">
                <a16:creationId xmlns:a16="http://schemas.microsoft.com/office/drawing/2014/main" id="{4B9FAEEB-E863-0443-AF1A-B0BE1553D0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75" y="4814890"/>
            <a:ext cx="1098972" cy="735806"/>
          </a:xfrm>
          <a:prstGeom prst="rect">
            <a:avLst/>
          </a:prstGeom>
        </p:spPr>
      </p:pic>
      <p:pic>
        <p:nvPicPr>
          <p:cNvPr id="29" name="内容占位符 8">
            <a:extLst>
              <a:ext uri="{FF2B5EF4-FFF2-40B4-BE49-F238E27FC236}">
                <a16:creationId xmlns:a16="http://schemas.microsoft.com/office/drawing/2014/main" id="{ED58BDB5-C47A-EE43-BAE9-96081D136F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75" y="3754042"/>
            <a:ext cx="1098972" cy="735806"/>
          </a:xfrm>
          <a:prstGeom prst="rect">
            <a:avLst/>
          </a:prstGeom>
        </p:spPr>
      </p:pic>
      <p:pic>
        <p:nvPicPr>
          <p:cNvPr id="30" name="内容占位符 8">
            <a:extLst>
              <a:ext uri="{FF2B5EF4-FFF2-40B4-BE49-F238E27FC236}">
                <a16:creationId xmlns:a16="http://schemas.microsoft.com/office/drawing/2014/main" id="{5ECF50CD-45C6-7F42-B211-F66A13BE8A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0919" y="3754042"/>
            <a:ext cx="1098972" cy="735806"/>
          </a:xfrm>
          <a:prstGeom prst="rect">
            <a:avLst/>
          </a:prstGeom>
        </p:spPr>
      </p:pic>
      <p:pic>
        <p:nvPicPr>
          <p:cNvPr id="31" name="内容占位符 8">
            <a:extLst>
              <a:ext uri="{FF2B5EF4-FFF2-40B4-BE49-F238E27FC236}">
                <a16:creationId xmlns:a16="http://schemas.microsoft.com/office/drawing/2014/main" id="{79C51330-FA3F-774A-B5DA-CD6C58F314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0919" y="4814890"/>
            <a:ext cx="1098972" cy="735806"/>
          </a:xfrm>
          <a:prstGeom prst="rect">
            <a:avLst/>
          </a:prstGeom>
        </p:spPr>
      </p:pic>
      <p:pic>
        <p:nvPicPr>
          <p:cNvPr id="32" name="内容占位符 8">
            <a:extLst>
              <a:ext uri="{FF2B5EF4-FFF2-40B4-BE49-F238E27FC236}">
                <a16:creationId xmlns:a16="http://schemas.microsoft.com/office/drawing/2014/main" id="{EA3DC759-6D9D-C44B-86AE-F508C73CD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663" y="4814890"/>
            <a:ext cx="1098972" cy="735806"/>
          </a:xfrm>
          <a:prstGeom prst="rect">
            <a:avLst/>
          </a:prstGeom>
        </p:spPr>
      </p:pic>
      <p:pic>
        <p:nvPicPr>
          <p:cNvPr id="33" name="内容占位符 8">
            <a:extLst>
              <a:ext uri="{FF2B5EF4-FFF2-40B4-BE49-F238E27FC236}">
                <a16:creationId xmlns:a16="http://schemas.microsoft.com/office/drawing/2014/main" id="{4FE79CEC-99D0-B640-81BD-7F0C700684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663" y="3754042"/>
            <a:ext cx="1098972" cy="735806"/>
          </a:xfrm>
          <a:prstGeom prst="rect">
            <a:avLst/>
          </a:prstGeom>
        </p:spPr>
      </p:pic>
      <p:pic>
        <p:nvPicPr>
          <p:cNvPr id="34" name="内容占位符 8">
            <a:extLst>
              <a:ext uri="{FF2B5EF4-FFF2-40B4-BE49-F238E27FC236}">
                <a16:creationId xmlns:a16="http://schemas.microsoft.com/office/drawing/2014/main" id="{B96DF6C5-E3C1-BC4A-97C8-8FA1D76638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6407" y="3754042"/>
            <a:ext cx="1098972" cy="735806"/>
          </a:xfrm>
          <a:prstGeom prst="rect">
            <a:avLst/>
          </a:prstGeom>
        </p:spPr>
      </p:pic>
      <p:pic>
        <p:nvPicPr>
          <p:cNvPr id="35" name="内容占位符 8">
            <a:extLst>
              <a:ext uri="{FF2B5EF4-FFF2-40B4-BE49-F238E27FC236}">
                <a16:creationId xmlns:a16="http://schemas.microsoft.com/office/drawing/2014/main" id="{E93BA2E6-A8D6-114A-94BA-7C595D7159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6407" y="4814890"/>
            <a:ext cx="1098972" cy="735806"/>
          </a:xfrm>
          <a:prstGeom prst="rect">
            <a:avLst/>
          </a:prstGeom>
        </p:spPr>
      </p:pic>
      <p:pic>
        <p:nvPicPr>
          <p:cNvPr id="36" name="内容占位符 8">
            <a:extLst>
              <a:ext uri="{FF2B5EF4-FFF2-40B4-BE49-F238E27FC236}">
                <a16:creationId xmlns:a16="http://schemas.microsoft.com/office/drawing/2014/main" id="{E3E503C7-A435-5849-9F87-DFFD4D4D15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1947" y="2693194"/>
            <a:ext cx="1098972" cy="735806"/>
          </a:xfrm>
          <a:prstGeom prst="rect">
            <a:avLst/>
          </a:prstGeom>
        </p:spPr>
      </p:pic>
      <p:pic>
        <p:nvPicPr>
          <p:cNvPr id="37" name="内容占位符 8">
            <a:extLst>
              <a:ext uri="{FF2B5EF4-FFF2-40B4-BE49-F238E27FC236}">
                <a16:creationId xmlns:a16="http://schemas.microsoft.com/office/drawing/2014/main" id="{1DD0B3F0-9CF9-E54E-AEEC-3F618BC03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7635" y="2693194"/>
            <a:ext cx="1098972" cy="735806"/>
          </a:xfrm>
          <a:prstGeom prst="rect">
            <a:avLst/>
          </a:prstGeom>
        </p:spPr>
      </p:pic>
      <p:grpSp>
        <p:nvGrpSpPr>
          <p:cNvPr id="68" name="组合 67">
            <a:extLst>
              <a:ext uri="{FF2B5EF4-FFF2-40B4-BE49-F238E27FC236}">
                <a16:creationId xmlns:a16="http://schemas.microsoft.com/office/drawing/2014/main" id="{3E70CD8A-55B8-DD4A-A350-67EB2071A34E}"/>
              </a:ext>
            </a:extLst>
          </p:cNvPr>
          <p:cNvGrpSpPr/>
          <p:nvPr/>
        </p:nvGrpSpPr>
        <p:grpSpPr>
          <a:xfrm>
            <a:off x="7178665" y="2479968"/>
            <a:ext cx="864000" cy="484560"/>
            <a:chOff x="7740000" y="2664000"/>
            <a:chExt cx="864000" cy="48456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02FB2D61-7D31-0D49-84EA-42338CB0FEB1}"/>
                </a:ext>
              </a:extLst>
            </p:cNvPr>
            <p:cNvSpPr/>
            <p:nvPr/>
          </p:nvSpPr>
          <p:spPr>
            <a:xfrm>
              <a:off x="7740000" y="266400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8DA38B2C-431C-744F-AFF6-A654035E26B2}"/>
                </a:ext>
              </a:extLst>
            </p:cNvPr>
            <p:cNvSpPr/>
            <p:nvPr/>
          </p:nvSpPr>
          <p:spPr>
            <a:xfrm>
              <a:off x="7884000" y="266400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3B7B0A7-8A98-2D46-AD84-8FFD465D25A0}"/>
                </a:ext>
              </a:extLst>
            </p:cNvPr>
            <p:cNvSpPr/>
            <p:nvPr/>
          </p:nvSpPr>
          <p:spPr>
            <a:xfrm>
              <a:off x="8028000" y="266400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D45DEFE-A383-1C4D-92F1-78F4853D7198}"/>
                </a:ext>
              </a:extLst>
            </p:cNvPr>
            <p:cNvSpPr/>
            <p:nvPr/>
          </p:nvSpPr>
          <p:spPr>
            <a:xfrm>
              <a:off x="8172000" y="266400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D5484FF-B615-0444-9CF1-496F8050A35D}"/>
                </a:ext>
              </a:extLst>
            </p:cNvPr>
            <p:cNvSpPr/>
            <p:nvPr/>
          </p:nvSpPr>
          <p:spPr>
            <a:xfrm>
              <a:off x="8316000" y="266400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FECA7D2-03AC-EF43-9613-0E8A733ADFB6}"/>
                </a:ext>
              </a:extLst>
            </p:cNvPr>
            <p:cNvSpPr/>
            <p:nvPr/>
          </p:nvSpPr>
          <p:spPr>
            <a:xfrm>
              <a:off x="8460000" y="266400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C691506C-23D1-E94D-93FC-48476FCBDC59}"/>
                </a:ext>
              </a:extLst>
            </p:cNvPr>
            <p:cNvSpPr/>
            <p:nvPr/>
          </p:nvSpPr>
          <p:spPr>
            <a:xfrm>
              <a:off x="7740000" y="283428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9686093-5A26-2543-9C0F-352369498434}"/>
                </a:ext>
              </a:extLst>
            </p:cNvPr>
            <p:cNvSpPr/>
            <p:nvPr/>
          </p:nvSpPr>
          <p:spPr>
            <a:xfrm>
              <a:off x="7884000" y="283428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02CE9B4-D8E7-A941-BB50-46F67CB5EDA5}"/>
                </a:ext>
              </a:extLst>
            </p:cNvPr>
            <p:cNvSpPr/>
            <p:nvPr/>
          </p:nvSpPr>
          <p:spPr>
            <a:xfrm>
              <a:off x="8028000" y="283428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D5C3712D-1C3C-8840-848B-BD0491A53E6B}"/>
                </a:ext>
              </a:extLst>
            </p:cNvPr>
            <p:cNvSpPr/>
            <p:nvPr/>
          </p:nvSpPr>
          <p:spPr>
            <a:xfrm>
              <a:off x="8172000" y="283428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A12EC91C-B094-9246-80E3-91B19654F158}"/>
                </a:ext>
              </a:extLst>
            </p:cNvPr>
            <p:cNvSpPr/>
            <p:nvPr/>
          </p:nvSpPr>
          <p:spPr>
            <a:xfrm>
              <a:off x="8316000" y="283428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2166A6B-9D13-0746-BB8C-3444B7990BA4}"/>
                </a:ext>
              </a:extLst>
            </p:cNvPr>
            <p:cNvSpPr/>
            <p:nvPr/>
          </p:nvSpPr>
          <p:spPr>
            <a:xfrm>
              <a:off x="8460000" y="283428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7953285-6E91-5548-82B0-55787044B8D7}"/>
                </a:ext>
              </a:extLst>
            </p:cNvPr>
            <p:cNvSpPr/>
            <p:nvPr/>
          </p:nvSpPr>
          <p:spPr>
            <a:xfrm>
              <a:off x="7740000" y="300456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69A1B66-E505-1F4E-AC0B-9A7D95CA5350}"/>
                </a:ext>
              </a:extLst>
            </p:cNvPr>
            <p:cNvSpPr/>
            <p:nvPr/>
          </p:nvSpPr>
          <p:spPr>
            <a:xfrm>
              <a:off x="7884000" y="300456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F153D649-64E8-0244-8D77-AB2961965166}"/>
                </a:ext>
              </a:extLst>
            </p:cNvPr>
            <p:cNvSpPr/>
            <p:nvPr/>
          </p:nvSpPr>
          <p:spPr>
            <a:xfrm>
              <a:off x="8028000" y="300456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E9B77C69-D4AB-0A4D-903B-F5F635B9E4B5}"/>
                </a:ext>
              </a:extLst>
            </p:cNvPr>
            <p:cNvSpPr/>
            <p:nvPr/>
          </p:nvSpPr>
          <p:spPr>
            <a:xfrm>
              <a:off x="8172000" y="300456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5CD6D178-AD7D-5641-A51C-D4FF0DEF17C7}"/>
                </a:ext>
              </a:extLst>
            </p:cNvPr>
            <p:cNvSpPr/>
            <p:nvPr/>
          </p:nvSpPr>
          <p:spPr>
            <a:xfrm>
              <a:off x="8316000" y="300456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4274A8AD-5A9E-0244-8326-4742C85A187C}"/>
                </a:ext>
              </a:extLst>
            </p:cNvPr>
            <p:cNvSpPr/>
            <p:nvPr/>
          </p:nvSpPr>
          <p:spPr>
            <a:xfrm>
              <a:off x="8460000" y="300456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E2D58943-D6E8-6445-A101-CBA93C94EA66}"/>
              </a:ext>
            </a:extLst>
          </p:cNvPr>
          <p:cNvGrpSpPr/>
          <p:nvPr/>
        </p:nvGrpSpPr>
        <p:grpSpPr>
          <a:xfrm>
            <a:off x="8273751" y="3559968"/>
            <a:ext cx="864000" cy="484560"/>
            <a:chOff x="7740000" y="2664000"/>
            <a:chExt cx="864000" cy="484560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8F3E52A3-BD32-A54C-A1BC-80D7311E94F6}"/>
                </a:ext>
              </a:extLst>
            </p:cNvPr>
            <p:cNvSpPr/>
            <p:nvPr/>
          </p:nvSpPr>
          <p:spPr>
            <a:xfrm>
              <a:off x="7740000" y="266400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222470D6-09FC-CB42-8597-15E6DFA2BE24}"/>
                </a:ext>
              </a:extLst>
            </p:cNvPr>
            <p:cNvSpPr/>
            <p:nvPr/>
          </p:nvSpPr>
          <p:spPr>
            <a:xfrm>
              <a:off x="7884000" y="266400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3756B7F-7CD5-284A-B38B-9AA3D1B78419}"/>
                </a:ext>
              </a:extLst>
            </p:cNvPr>
            <p:cNvSpPr/>
            <p:nvPr/>
          </p:nvSpPr>
          <p:spPr>
            <a:xfrm>
              <a:off x="8028000" y="266400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A91B062A-48BE-194D-BE2F-83E882C4902F}"/>
                </a:ext>
              </a:extLst>
            </p:cNvPr>
            <p:cNvSpPr/>
            <p:nvPr/>
          </p:nvSpPr>
          <p:spPr>
            <a:xfrm>
              <a:off x="8172000" y="266400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D1FCAFD1-52DD-A14A-A2C1-D4912025AEBA}"/>
                </a:ext>
              </a:extLst>
            </p:cNvPr>
            <p:cNvSpPr/>
            <p:nvPr/>
          </p:nvSpPr>
          <p:spPr>
            <a:xfrm>
              <a:off x="8316000" y="266400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4AACE748-7A08-364C-B7B4-1404C537A555}"/>
                </a:ext>
              </a:extLst>
            </p:cNvPr>
            <p:cNvSpPr/>
            <p:nvPr/>
          </p:nvSpPr>
          <p:spPr>
            <a:xfrm>
              <a:off x="8460000" y="266400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2272B577-4FAB-5641-9680-7D653DE52B22}"/>
                </a:ext>
              </a:extLst>
            </p:cNvPr>
            <p:cNvSpPr/>
            <p:nvPr/>
          </p:nvSpPr>
          <p:spPr>
            <a:xfrm>
              <a:off x="7740000" y="283428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0D50F502-3730-094E-8473-9151E20619AA}"/>
                </a:ext>
              </a:extLst>
            </p:cNvPr>
            <p:cNvSpPr/>
            <p:nvPr/>
          </p:nvSpPr>
          <p:spPr>
            <a:xfrm>
              <a:off x="7884000" y="283428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C08F8E32-033E-CC4B-8FC9-04772C06E285}"/>
                </a:ext>
              </a:extLst>
            </p:cNvPr>
            <p:cNvSpPr/>
            <p:nvPr/>
          </p:nvSpPr>
          <p:spPr>
            <a:xfrm>
              <a:off x="8028000" y="283428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ACAC5FB8-27F1-DC4E-B41E-9298B626143E}"/>
                </a:ext>
              </a:extLst>
            </p:cNvPr>
            <p:cNvSpPr/>
            <p:nvPr/>
          </p:nvSpPr>
          <p:spPr>
            <a:xfrm>
              <a:off x="8172000" y="283428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3E65241D-33FC-B441-9C25-C406FC83299E}"/>
                </a:ext>
              </a:extLst>
            </p:cNvPr>
            <p:cNvSpPr/>
            <p:nvPr/>
          </p:nvSpPr>
          <p:spPr>
            <a:xfrm>
              <a:off x="8316000" y="283428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544313C4-C054-6C45-8B03-8AAACE902C59}"/>
                </a:ext>
              </a:extLst>
            </p:cNvPr>
            <p:cNvSpPr/>
            <p:nvPr/>
          </p:nvSpPr>
          <p:spPr>
            <a:xfrm>
              <a:off x="8460000" y="283428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56EBBA64-E4FC-6D4C-8EB7-AD56F6194DED}"/>
                </a:ext>
              </a:extLst>
            </p:cNvPr>
            <p:cNvSpPr/>
            <p:nvPr/>
          </p:nvSpPr>
          <p:spPr>
            <a:xfrm>
              <a:off x="7740000" y="300456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C85A2C97-42F3-DA41-8293-076E63AC4163}"/>
                </a:ext>
              </a:extLst>
            </p:cNvPr>
            <p:cNvSpPr/>
            <p:nvPr/>
          </p:nvSpPr>
          <p:spPr>
            <a:xfrm>
              <a:off x="7884000" y="300456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CADF5A78-9C4B-D546-85FB-3C4C09E4E2BA}"/>
                </a:ext>
              </a:extLst>
            </p:cNvPr>
            <p:cNvSpPr/>
            <p:nvPr/>
          </p:nvSpPr>
          <p:spPr>
            <a:xfrm>
              <a:off x="8028000" y="300456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913D09E7-73A2-184E-B955-E06F3F5D7E78}"/>
                </a:ext>
              </a:extLst>
            </p:cNvPr>
            <p:cNvSpPr/>
            <p:nvPr/>
          </p:nvSpPr>
          <p:spPr>
            <a:xfrm>
              <a:off x="8172000" y="300456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B65660EA-4732-DC43-95B4-95E136A91B3E}"/>
                </a:ext>
              </a:extLst>
            </p:cNvPr>
            <p:cNvSpPr/>
            <p:nvPr/>
          </p:nvSpPr>
          <p:spPr>
            <a:xfrm>
              <a:off x="8316000" y="300456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F8FA7E5-B588-2B44-AD29-07F99DD6BA36}"/>
                </a:ext>
              </a:extLst>
            </p:cNvPr>
            <p:cNvSpPr/>
            <p:nvPr/>
          </p:nvSpPr>
          <p:spPr>
            <a:xfrm>
              <a:off x="8460000" y="300456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2EFA7E45-8C1B-0046-A146-357CF7AD9778}"/>
              </a:ext>
            </a:extLst>
          </p:cNvPr>
          <p:cNvGrpSpPr/>
          <p:nvPr/>
        </p:nvGrpSpPr>
        <p:grpSpPr>
          <a:xfrm>
            <a:off x="8273751" y="4603968"/>
            <a:ext cx="864000" cy="484560"/>
            <a:chOff x="7740000" y="2664000"/>
            <a:chExt cx="864000" cy="484560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D1648857-096A-1C47-8581-2B62F927C195}"/>
                </a:ext>
              </a:extLst>
            </p:cNvPr>
            <p:cNvSpPr/>
            <p:nvPr/>
          </p:nvSpPr>
          <p:spPr>
            <a:xfrm>
              <a:off x="7740000" y="266400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CACDF391-196F-3848-9870-D9B2520914E7}"/>
                </a:ext>
              </a:extLst>
            </p:cNvPr>
            <p:cNvSpPr/>
            <p:nvPr/>
          </p:nvSpPr>
          <p:spPr>
            <a:xfrm>
              <a:off x="7884000" y="266400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4B774923-32B0-E447-9C27-8FC6C7FE0B37}"/>
                </a:ext>
              </a:extLst>
            </p:cNvPr>
            <p:cNvSpPr/>
            <p:nvPr/>
          </p:nvSpPr>
          <p:spPr>
            <a:xfrm>
              <a:off x="8028000" y="266400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C356D9EB-E50B-0D46-9960-CB5EB814A9FC}"/>
                </a:ext>
              </a:extLst>
            </p:cNvPr>
            <p:cNvSpPr/>
            <p:nvPr/>
          </p:nvSpPr>
          <p:spPr>
            <a:xfrm>
              <a:off x="8172000" y="266400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95E9158A-222A-A440-A656-CE61E8FD67BE}"/>
                </a:ext>
              </a:extLst>
            </p:cNvPr>
            <p:cNvSpPr/>
            <p:nvPr/>
          </p:nvSpPr>
          <p:spPr>
            <a:xfrm>
              <a:off x="8316000" y="266400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EB3E34E5-1595-DC40-961D-8819E88FC06C}"/>
                </a:ext>
              </a:extLst>
            </p:cNvPr>
            <p:cNvSpPr/>
            <p:nvPr/>
          </p:nvSpPr>
          <p:spPr>
            <a:xfrm>
              <a:off x="8460000" y="266400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9E153A6B-BE12-8347-A23A-3EEEFCBC40E4}"/>
                </a:ext>
              </a:extLst>
            </p:cNvPr>
            <p:cNvSpPr/>
            <p:nvPr/>
          </p:nvSpPr>
          <p:spPr>
            <a:xfrm>
              <a:off x="7740000" y="283428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7EAEB8D6-1D0A-6140-98EB-F5DBA00A17D8}"/>
                </a:ext>
              </a:extLst>
            </p:cNvPr>
            <p:cNvSpPr/>
            <p:nvPr/>
          </p:nvSpPr>
          <p:spPr>
            <a:xfrm>
              <a:off x="7884000" y="283428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AFA22DE5-CA2A-3149-85A4-D9720FE90434}"/>
                </a:ext>
              </a:extLst>
            </p:cNvPr>
            <p:cNvSpPr/>
            <p:nvPr/>
          </p:nvSpPr>
          <p:spPr>
            <a:xfrm>
              <a:off x="8028000" y="283428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A02A96A3-D4D8-4E4A-A397-78A1DD421617}"/>
                </a:ext>
              </a:extLst>
            </p:cNvPr>
            <p:cNvSpPr/>
            <p:nvPr/>
          </p:nvSpPr>
          <p:spPr>
            <a:xfrm>
              <a:off x="8172000" y="283428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4A27735A-3FBB-B546-B0A0-180C751EA754}"/>
                </a:ext>
              </a:extLst>
            </p:cNvPr>
            <p:cNvSpPr/>
            <p:nvPr/>
          </p:nvSpPr>
          <p:spPr>
            <a:xfrm>
              <a:off x="8316000" y="283428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C8771677-8A0F-454F-B5A8-F02FCA6D6D46}"/>
                </a:ext>
              </a:extLst>
            </p:cNvPr>
            <p:cNvSpPr/>
            <p:nvPr/>
          </p:nvSpPr>
          <p:spPr>
            <a:xfrm>
              <a:off x="8460000" y="283428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2BF67F7C-1749-3D43-A3AA-742E3D51CBE8}"/>
                </a:ext>
              </a:extLst>
            </p:cNvPr>
            <p:cNvSpPr/>
            <p:nvPr/>
          </p:nvSpPr>
          <p:spPr>
            <a:xfrm>
              <a:off x="7740000" y="300456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8026CBA1-D614-E542-90F0-62C76442E0B6}"/>
                </a:ext>
              </a:extLst>
            </p:cNvPr>
            <p:cNvSpPr/>
            <p:nvPr/>
          </p:nvSpPr>
          <p:spPr>
            <a:xfrm>
              <a:off x="7884000" y="300456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99328FB3-2DFD-D542-8BAF-A4ED74BA0301}"/>
                </a:ext>
              </a:extLst>
            </p:cNvPr>
            <p:cNvSpPr/>
            <p:nvPr/>
          </p:nvSpPr>
          <p:spPr>
            <a:xfrm>
              <a:off x="8028000" y="300456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CC47EE62-2791-0147-BEFD-C2AA7D07E104}"/>
                </a:ext>
              </a:extLst>
            </p:cNvPr>
            <p:cNvSpPr/>
            <p:nvPr/>
          </p:nvSpPr>
          <p:spPr>
            <a:xfrm>
              <a:off x="8172000" y="300456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C01C4D5B-3454-FC47-B608-A74715DC2107}"/>
                </a:ext>
              </a:extLst>
            </p:cNvPr>
            <p:cNvSpPr/>
            <p:nvPr/>
          </p:nvSpPr>
          <p:spPr>
            <a:xfrm>
              <a:off x="8316000" y="300456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785D021C-028F-874C-ACC0-4CF7506167FE}"/>
                </a:ext>
              </a:extLst>
            </p:cNvPr>
            <p:cNvSpPr/>
            <p:nvPr/>
          </p:nvSpPr>
          <p:spPr>
            <a:xfrm>
              <a:off x="8460000" y="300456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A1CB650C-790D-EF4F-8252-900BE6CB6247}"/>
              </a:ext>
            </a:extLst>
          </p:cNvPr>
          <p:cNvGrpSpPr/>
          <p:nvPr/>
        </p:nvGrpSpPr>
        <p:grpSpPr>
          <a:xfrm>
            <a:off x="6084004" y="3559968"/>
            <a:ext cx="864000" cy="484560"/>
            <a:chOff x="7740000" y="2664000"/>
            <a:chExt cx="864000" cy="484560"/>
          </a:xfrm>
        </p:grpSpPr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41940F84-EB41-7742-815C-27EF8ADB97DB}"/>
                </a:ext>
              </a:extLst>
            </p:cNvPr>
            <p:cNvSpPr/>
            <p:nvPr/>
          </p:nvSpPr>
          <p:spPr>
            <a:xfrm>
              <a:off x="7740000" y="266400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AD2D5165-4F78-5441-828F-6D3E155307CE}"/>
                </a:ext>
              </a:extLst>
            </p:cNvPr>
            <p:cNvSpPr/>
            <p:nvPr/>
          </p:nvSpPr>
          <p:spPr>
            <a:xfrm>
              <a:off x="7884000" y="266400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F388CA47-1C9A-0645-B1EB-AD3B8C32A174}"/>
                </a:ext>
              </a:extLst>
            </p:cNvPr>
            <p:cNvSpPr/>
            <p:nvPr/>
          </p:nvSpPr>
          <p:spPr>
            <a:xfrm>
              <a:off x="8028000" y="266400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2ABEADFC-5FD1-DE44-BE4C-B126BF80414E}"/>
                </a:ext>
              </a:extLst>
            </p:cNvPr>
            <p:cNvSpPr/>
            <p:nvPr/>
          </p:nvSpPr>
          <p:spPr>
            <a:xfrm>
              <a:off x="8172000" y="266400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45A23DE2-DFE9-5846-9BB2-400AA6FE41AB}"/>
                </a:ext>
              </a:extLst>
            </p:cNvPr>
            <p:cNvSpPr/>
            <p:nvPr/>
          </p:nvSpPr>
          <p:spPr>
            <a:xfrm>
              <a:off x="8316000" y="266400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B60FD420-09B3-D04D-A83D-132537F9408E}"/>
                </a:ext>
              </a:extLst>
            </p:cNvPr>
            <p:cNvSpPr/>
            <p:nvPr/>
          </p:nvSpPr>
          <p:spPr>
            <a:xfrm>
              <a:off x="8460000" y="266400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2EE8918F-2C04-7C49-9405-3F96A76802C7}"/>
                </a:ext>
              </a:extLst>
            </p:cNvPr>
            <p:cNvSpPr/>
            <p:nvPr/>
          </p:nvSpPr>
          <p:spPr>
            <a:xfrm>
              <a:off x="7740000" y="283428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04B304EE-AA19-934D-A57B-471C9D8C8106}"/>
                </a:ext>
              </a:extLst>
            </p:cNvPr>
            <p:cNvSpPr/>
            <p:nvPr/>
          </p:nvSpPr>
          <p:spPr>
            <a:xfrm>
              <a:off x="7884000" y="283428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6235F9B6-E8B9-F840-9929-971629DCA0D1}"/>
                </a:ext>
              </a:extLst>
            </p:cNvPr>
            <p:cNvSpPr/>
            <p:nvPr/>
          </p:nvSpPr>
          <p:spPr>
            <a:xfrm>
              <a:off x="8028000" y="283428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AB9C9098-DD9F-DC43-80B7-FC60CB266581}"/>
                </a:ext>
              </a:extLst>
            </p:cNvPr>
            <p:cNvSpPr/>
            <p:nvPr/>
          </p:nvSpPr>
          <p:spPr>
            <a:xfrm>
              <a:off x="8172000" y="283428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B645C319-AD84-F142-9C64-14B7FFC36939}"/>
                </a:ext>
              </a:extLst>
            </p:cNvPr>
            <p:cNvSpPr/>
            <p:nvPr/>
          </p:nvSpPr>
          <p:spPr>
            <a:xfrm>
              <a:off x="8316000" y="283428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D8732811-9D62-AD42-B05D-7E39916A6305}"/>
                </a:ext>
              </a:extLst>
            </p:cNvPr>
            <p:cNvSpPr/>
            <p:nvPr/>
          </p:nvSpPr>
          <p:spPr>
            <a:xfrm>
              <a:off x="8460000" y="283428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BD5816F3-B860-534A-A83C-2CE4E3FDF401}"/>
                </a:ext>
              </a:extLst>
            </p:cNvPr>
            <p:cNvSpPr/>
            <p:nvPr/>
          </p:nvSpPr>
          <p:spPr>
            <a:xfrm>
              <a:off x="7740000" y="300456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FEB7E7BE-E336-9A43-B491-3BE0C180BE1B}"/>
                </a:ext>
              </a:extLst>
            </p:cNvPr>
            <p:cNvSpPr/>
            <p:nvPr/>
          </p:nvSpPr>
          <p:spPr>
            <a:xfrm>
              <a:off x="7884000" y="300456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B90DE657-AD27-F04A-A16D-32AEC0619909}"/>
                </a:ext>
              </a:extLst>
            </p:cNvPr>
            <p:cNvSpPr/>
            <p:nvPr/>
          </p:nvSpPr>
          <p:spPr>
            <a:xfrm>
              <a:off x="8028000" y="300456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289441CE-AF24-B148-BDFA-F47DB9E5D41F}"/>
                </a:ext>
              </a:extLst>
            </p:cNvPr>
            <p:cNvSpPr/>
            <p:nvPr/>
          </p:nvSpPr>
          <p:spPr>
            <a:xfrm>
              <a:off x="8172000" y="300456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86925C1E-E279-0844-B120-EC4E17509B4C}"/>
                </a:ext>
              </a:extLst>
            </p:cNvPr>
            <p:cNvSpPr/>
            <p:nvPr/>
          </p:nvSpPr>
          <p:spPr>
            <a:xfrm>
              <a:off x="8316000" y="300456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90D2B886-C6D3-264A-AA93-B3A64A37AAF5}"/>
                </a:ext>
              </a:extLst>
            </p:cNvPr>
            <p:cNvSpPr/>
            <p:nvPr/>
          </p:nvSpPr>
          <p:spPr>
            <a:xfrm>
              <a:off x="8460000" y="300456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0B7C08AE-7869-CB48-A219-055F2A67A190}"/>
              </a:ext>
            </a:extLst>
          </p:cNvPr>
          <p:cNvGrpSpPr/>
          <p:nvPr/>
        </p:nvGrpSpPr>
        <p:grpSpPr>
          <a:xfrm>
            <a:off x="6074860" y="4603968"/>
            <a:ext cx="864000" cy="484560"/>
            <a:chOff x="7740000" y="2664000"/>
            <a:chExt cx="864000" cy="484560"/>
          </a:xfrm>
        </p:grpSpPr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33E6E4B9-DD58-CD4E-B3DB-1B70A045D6F6}"/>
                </a:ext>
              </a:extLst>
            </p:cNvPr>
            <p:cNvSpPr/>
            <p:nvPr/>
          </p:nvSpPr>
          <p:spPr>
            <a:xfrm>
              <a:off x="7740000" y="266400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7F9AD8BF-897C-6540-A581-88F38303FA99}"/>
                </a:ext>
              </a:extLst>
            </p:cNvPr>
            <p:cNvSpPr/>
            <p:nvPr/>
          </p:nvSpPr>
          <p:spPr>
            <a:xfrm>
              <a:off x="7884000" y="266400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8FF4AB82-BC23-DF44-A078-FCC43B37F564}"/>
                </a:ext>
              </a:extLst>
            </p:cNvPr>
            <p:cNvSpPr/>
            <p:nvPr/>
          </p:nvSpPr>
          <p:spPr>
            <a:xfrm>
              <a:off x="8028000" y="266400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9AFB7057-7773-7C48-960F-3BC484B84981}"/>
                </a:ext>
              </a:extLst>
            </p:cNvPr>
            <p:cNvSpPr/>
            <p:nvPr/>
          </p:nvSpPr>
          <p:spPr>
            <a:xfrm>
              <a:off x="8172000" y="266400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03B41010-6651-BD46-B2B8-E9B2FFD8FAC9}"/>
                </a:ext>
              </a:extLst>
            </p:cNvPr>
            <p:cNvSpPr/>
            <p:nvPr/>
          </p:nvSpPr>
          <p:spPr>
            <a:xfrm>
              <a:off x="8316000" y="266400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E8251D7D-AF4D-BD42-AE8C-B35F3C12B740}"/>
                </a:ext>
              </a:extLst>
            </p:cNvPr>
            <p:cNvSpPr/>
            <p:nvPr/>
          </p:nvSpPr>
          <p:spPr>
            <a:xfrm>
              <a:off x="8460000" y="266400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934AD18B-F3E0-324A-8CA4-C0882AF07697}"/>
                </a:ext>
              </a:extLst>
            </p:cNvPr>
            <p:cNvSpPr/>
            <p:nvPr/>
          </p:nvSpPr>
          <p:spPr>
            <a:xfrm>
              <a:off x="7740000" y="283428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5" name="矩形 174">
              <a:extLst>
                <a:ext uri="{FF2B5EF4-FFF2-40B4-BE49-F238E27FC236}">
                  <a16:creationId xmlns:a16="http://schemas.microsoft.com/office/drawing/2014/main" id="{70385A57-D6C2-094C-B149-3B4B8DCE1E76}"/>
                </a:ext>
              </a:extLst>
            </p:cNvPr>
            <p:cNvSpPr/>
            <p:nvPr/>
          </p:nvSpPr>
          <p:spPr>
            <a:xfrm>
              <a:off x="7884000" y="283428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ABAA06DA-6E61-0340-BF34-BD77FCD9FC95}"/>
                </a:ext>
              </a:extLst>
            </p:cNvPr>
            <p:cNvSpPr/>
            <p:nvPr/>
          </p:nvSpPr>
          <p:spPr>
            <a:xfrm>
              <a:off x="8028000" y="283428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956C95BC-304D-3A41-AC3D-F94839D7E4BA}"/>
                </a:ext>
              </a:extLst>
            </p:cNvPr>
            <p:cNvSpPr/>
            <p:nvPr/>
          </p:nvSpPr>
          <p:spPr>
            <a:xfrm>
              <a:off x="8172000" y="283428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C52880D2-BFE4-124A-A1CB-8BA07143A543}"/>
                </a:ext>
              </a:extLst>
            </p:cNvPr>
            <p:cNvSpPr/>
            <p:nvPr/>
          </p:nvSpPr>
          <p:spPr>
            <a:xfrm>
              <a:off x="8316000" y="283428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8A3B6802-DD4A-0D44-95AF-E315D9C6CD88}"/>
                </a:ext>
              </a:extLst>
            </p:cNvPr>
            <p:cNvSpPr/>
            <p:nvPr/>
          </p:nvSpPr>
          <p:spPr>
            <a:xfrm>
              <a:off x="8460000" y="283428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C10E1A95-8F28-E347-B799-99D7F0B2EA30}"/>
                </a:ext>
              </a:extLst>
            </p:cNvPr>
            <p:cNvSpPr/>
            <p:nvPr/>
          </p:nvSpPr>
          <p:spPr>
            <a:xfrm>
              <a:off x="7740000" y="300456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0BBAC997-817A-A24E-840F-E5579C1165CF}"/>
                </a:ext>
              </a:extLst>
            </p:cNvPr>
            <p:cNvSpPr/>
            <p:nvPr/>
          </p:nvSpPr>
          <p:spPr>
            <a:xfrm>
              <a:off x="7884000" y="300456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5A29C104-AFC0-7348-BE0E-64C30A49D705}"/>
                </a:ext>
              </a:extLst>
            </p:cNvPr>
            <p:cNvSpPr/>
            <p:nvPr/>
          </p:nvSpPr>
          <p:spPr>
            <a:xfrm>
              <a:off x="8028000" y="300456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D38FB9BD-7815-924B-927E-AD588A4D5D46}"/>
                </a:ext>
              </a:extLst>
            </p:cNvPr>
            <p:cNvSpPr/>
            <p:nvPr/>
          </p:nvSpPr>
          <p:spPr>
            <a:xfrm>
              <a:off x="8172000" y="300456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70FB2A56-C094-464E-9EC1-BAEDE4288D9E}"/>
                </a:ext>
              </a:extLst>
            </p:cNvPr>
            <p:cNvSpPr/>
            <p:nvPr/>
          </p:nvSpPr>
          <p:spPr>
            <a:xfrm>
              <a:off x="8316000" y="300456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94AC1DED-3F14-A442-BFE4-F653A1B6DD91}"/>
                </a:ext>
              </a:extLst>
            </p:cNvPr>
            <p:cNvSpPr/>
            <p:nvPr/>
          </p:nvSpPr>
          <p:spPr>
            <a:xfrm>
              <a:off x="8460000" y="300456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A03462D9-312D-4A4B-BDBC-5C7290666B88}"/>
              </a:ext>
            </a:extLst>
          </p:cNvPr>
          <p:cNvGrpSpPr/>
          <p:nvPr/>
        </p:nvGrpSpPr>
        <p:grpSpPr>
          <a:xfrm>
            <a:off x="3877116" y="3559968"/>
            <a:ext cx="864000" cy="484560"/>
            <a:chOff x="7740000" y="2664000"/>
            <a:chExt cx="864000" cy="484560"/>
          </a:xfrm>
        </p:grpSpPr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C6D893D8-033B-2C40-8053-22122F8F411F}"/>
                </a:ext>
              </a:extLst>
            </p:cNvPr>
            <p:cNvSpPr/>
            <p:nvPr/>
          </p:nvSpPr>
          <p:spPr>
            <a:xfrm>
              <a:off x="7740000" y="266400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16A36201-F06C-C840-B657-1F2F615FA4FA}"/>
                </a:ext>
              </a:extLst>
            </p:cNvPr>
            <p:cNvSpPr/>
            <p:nvPr/>
          </p:nvSpPr>
          <p:spPr>
            <a:xfrm>
              <a:off x="7884000" y="266400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6885EFE3-3C78-5D4E-B688-136D27E3A3CD}"/>
                </a:ext>
              </a:extLst>
            </p:cNvPr>
            <p:cNvSpPr/>
            <p:nvPr/>
          </p:nvSpPr>
          <p:spPr>
            <a:xfrm>
              <a:off x="8028000" y="266400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01555178-B9B3-1747-A12C-20D11B42B2F7}"/>
                </a:ext>
              </a:extLst>
            </p:cNvPr>
            <p:cNvSpPr/>
            <p:nvPr/>
          </p:nvSpPr>
          <p:spPr>
            <a:xfrm>
              <a:off x="8172000" y="266400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32ADCD04-06EC-7442-9003-CD908B37B68B}"/>
                </a:ext>
              </a:extLst>
            </p:cNvPr>
            <p:cNvSpPr/>
            <p:nvPr/>
          </p:nvSpPr>
          <p:spPr>
            <a:xfrm>
              <a:off x="8316000" y="266400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2" name="矩形 191">
              <a:extLst>
                <a:ext uri="{FF2B5EF4-FFF2-40B4-BE49-F238E27FC236}">
                  <a16:creationId xmlns:a16="http://schemas.microsoft.com/office/drawing/2014/main" id="{575F23C7-3999-1B42-9691-1D443FF1CC6D}"/>
                </a:ext>
              </a:extLst>
            </p:cNvPr>
            <p:cNvSpPr/>
            <p:nvPr/>
          </p:nvSpPr>
          <p:spPr>
            <a:xfrm>
              <a:off x="8460000" y="266400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id="{18AF1963-1168-0645-BE86-B67C17D1D66A}"/>
                </a:ext>
              </a:extLst>
            </p:cNvPr>
            <p:cNvSpPr/>
            <p:nvPr/>
          </p:nvSpPr>
          <p:spPr>
            <a:xfrm>
              <a:off x="7740000" y="283428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FFF02B49-3AA7-0747-ADC8-5A9C411CE8B1}"/>
                </a:ext>
              </a:extLst>
            </p:cNvPr>
            <p:cNvSpPr/>
            <p:nvPr/>
          </p:nvSpPr>
          <p:spPr>
            <a:xfrm>
              <a:off x="7884000" y="283428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5" name="矩形 194">
              <a:extLst>
                <a:ext uri="{FF2B5EF4-FFF2-40B4-BE49-F238E27FC236}">
                  <a16:creationId xmlns:a16="http://schemas.microsoft.com/office/drawing/2014/main" id="{1BF8969B-F70B-2D49-B300-26A1B66B6C51}"/>
                </a:ext>
              </a:extLst>
            </p:cNvPr>
            <p:cNvSpPr/>
            <p:nvPr/>
          </p:nvSpPr>
          <p:spPr>
            <a:xfrm>
              <a:off x="8028000" y="283428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6" name="矩形 195">
              <a:extLst>
                <a:ext uri="{FF2B5EF4-FFF2-40B4-BE49-F238E27FC236}">
                  <a16:creationId xmlns:a16="http://schemas.microsoft.com/office/drawing/2014/main" id="{1AE0E574-0F17-3D4E-A3C7-C8F9F65C2519}"/>
                </a:ext>
              </a:extLst>
            </p:cNvPr>
            <p:cNvSpPr/>
            <p:nvPr/>
          </p:nvSpPr>
          <p:spPr>
            <a:xfrm>
              <a:off x="8172000" y="283428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41F788DA-9549-8F40-BB88-1130CA1C8437}"/>
                </a:ext>
              </a:extLst>
            </p:cNvPr>
            <p:cNvSpPr/>
            <p:nvPr/>
          </p:nvSpPr>
          <p:spPr>
            <a:xfrm>
              <a:off x="8316000" y="283428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0432287B-AE6E-814F-8856-3AC46BB03B21}"/>
                </a:ext>
              </a:extLst>
            </p:cNvPr>
            <p:cNvSpPr/>
            <p:nvPr/>
          </p:nvSpPr>
          <p:spPr>
            <a:xfrm>
              <a:off x="8460000" y="283428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9" name="矩形 198">
              <a:extLst>
                <a:ext uri="{FF2B5EF4-FFF2-40B4-BE49-F238E27FC236}">
                  <a16:creationId xmlns:a16="http://schemas.microsoft.com/office/drawing/2014/main" id="{8B807F00-FB48-FF4B-AFB7-8DFEB4D46889}"/>
                </a:ext>
              </a:extLst>
            </p:cNvPr>
            <p:cNvSpPr/>
            <p:nvPr/>
          </p:nvSpPr>
          <p:spPr>
            <a:xfrm>
              <a:off x="7740000" y="300456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28F2572F-171E-484A-AA12-4E0639DC9AD0}"/>
                </a:ext>
              </a:extLst>
            </p:cNvPr>
            <p:cNvSpPr/>
            <p:nvPr/>
          </p:nvSpPr>
          <p:spPr>
            <a:xfrm>
              <a:off x="7884000" y="300456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235155BF-9872-A241-B232-45C7EFB79F11}"/>
                </a:ext>
              </a:extLst>
            </p:cNvPr>
            <p:cNvSpPr/>
            <p:nvPr/>
          </p:nvSpPr>
          <p:spPr>
            <a:xfrm>
              <a:off x="8028000" y="300456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2" name="矩形 201">
              <a:extLst>
                <a:ext uri="{FF2B5EF4-FFF2-40B4-BE49-F238E27FC236}">
                  <a16:creationId xmlns:a16="http://schemas.microsoft.com/office/drawing/2014/main" id="{07469BD7-3502-E349-AF33-E92503775693}"/>
                </a:ext>
              </a:extLst>
            </p:cNvPr>
            <p:cNvSpPr/>
            <p:nvPr/>
          </p:nvSpPr>
          <p:spPr>
            <a:xfrm>
              <a:off x="8172000" y="300456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3" name="矩形 202">
              <a:extLst>
                <a:ext uri="{FF2B5EF4-FFF2-40B4-BE49-F238E27FC236}">
                  <a16:creationId xmlns:a16="http://schemas.microsoft.com/office/drawing/2014/main" id="{198ED751-9245-BE42-B80E-339727BC15E1}"/>
                </a:ext>
              </a:extLst>
            </p:cNvPr>
            <p:cNvSpPr/>
            <p:nvPr/>
          </p:nvSpPr>
          <p:spPr>
            <a:xfrm>
              <a:off x="8316000" y="300456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D982BEBA-7CCC-E44D-BD91-0394873C9390}"/>
                </a:ext>
              </a:extLst>
            </p:cNvPr>
            <p:cNvSpPr/>
            <p:nvPr/>
          </p:nvSpPr>
          <p:spPr>
            <a:xfrm>
              <a:off x="8460000" y="300456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05" name="组合 204">
            <a:extLst>
              <a:ext uri="{FF2B5EF4-FFF2-40B4-BE49-F238E27FC236}">
                <a16:creationId xmlns:a16="http://schemas.microsoft.com/office/drawing/2014/main" id="{9C612608-EB7E-D44D-839D-4E1AA129A56F}"/>
              </a:ext>
            </a:extLst>
          </p:cNvPr>
          <p:cNvGrpSpPr/>
          <p:nvPr/>
        </p:nvGrpSpPr>
        <p:grpSpPr>
          <a:xfrm>
            <a:off x="3877116" y="4603968"/>
            <a:ext cx="864000" cy="484560"/>
            <a:chOff x="7740000" y="2664000"/>
            <a:chExt cx="864000" cy="484560"/>
          </a:xfrm>
        </p:grpSpPr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0475EC2F-5FC6-0A4F-9022-25DFD690E487}"/>
                </a:ext>
              </a:extLst>
            </p:cNvPr>
            <p:cNvSpPr/>
            <p:nvPr/>
          </p:nvSpPr>
          <p:spPr>
            <a:xfrm>
              <a:off x="7740000" y="266400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7" name="矩形 206">
              <a:extLst>
                <a:ext uri="{FF2B5EF4-FFF2-40B4-BE49-F238E27FC236}">
                  <a16:creationId xmlns:a16="http://schemas.microsoft.com/office/drawing/2014/main" id="{3CB57087-E1B3-2E42-A50C-FF660FC0857C}"/>
                </a:ext>
              </a:extLst>
            </p:cNvPr>
            <p:cNvSpPr/>
            <p:nvPr/>
          </p:nvSpPr>
          <p:spPr>
            <a:xfrm>
              <a:off x="7884000" y="266400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8" name="矩形 207">
              <a:extLst>
                <a:ext uri="{FF2B5EF4-FFF2-40B4-BE49-F238E27FC236}">
                  <a16:creationId xmlns:a16="http://schemas.microsoft.com/office/drawing/2014/main" id="{2940BEBF-66FE-F74F-B5F6-305D9A1A5CB9}"/>
                </a:ext>
              </a:extLst>
            </p:cNvPr>
            <p:cNvSpPr/>
            <p:nvPr/>
          </p:nvSpPr>
          <p:spPr>
            <a:xfrm>
              <a:off x="8028000" y="266400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93599E25-CB4C-6947-91C6-51FBE24B875D}"/>
                </a:ext>
              </a:extLst>
            </p:cNvPr>
            <p:cNvSpPr/>
            <p:nvPr/>
          </p:nvSpPr>
          <p:spPr>
            <a:xfrm>
              <a:off x="8172000" y="266400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0" name="矩形 209">
              <a:extLst>
                <a:ext uri="{FF2B5EF4-FFF2-40B4-BE49-F238E27FC236}">
                  <a16:creationId xmlns:a16="http://schemas.microsoft.com/office/drawing/2014/main" id="{77C0ACE1-DAAC-EF49-9D69-2713CACC3C19}"/>
                </a:ext>
              </a:extLst>
            </p:cNvPr>
            <p:cNvSpPr/>
            <p:nvPr/>
          </p:nvSpPr>
          <p:spPr>
            <a:xfrm>
              <a:off x="8316000" y="266400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1" name="矩形 210">
              <a:extLst>
                <a:ext uri="{FF2B5EF4-FFF2-40B4-BE49-F238E27FC236}">
                  <a16:creationId xmlns:a16="http://schemas.microsoft.com/office/drawing/2014/main" id="{0A4194CF-CE99-784A-8587-FF989E18ED39}"/>
                </a:ext>
              </a:extLst>
            </p:cNvPr>
            <p:cNvSpPr/>
            <p:nvPr/>
          </p:nvSpPr>
          <p:spPr>
            <a:xfrm>
              <a:off x="8460000" y="266400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5FC0A3D9-87D0-A04C-941C-6A3BB75B384C}"/>
                </a:ext>
              </a:extLst>
            </p:cNvPr>
            <p:cNvSpPr/>
            <p:nvPr/>
          </p:nvSpPr>
          <p:spPr>
            <a:xfrm>
              <a:off x="7740000" y="283428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3" name="矩形 212">
              <a:extLst>
                <a:ext uri="{FF2B5EF4-FFF2-40B4-BE49-F238E27FC236}">
                  <a16:creationId xmlns:a16="http://schemas.microsoft.com/office/drawing/2014/main" id="{F8ACFAD0-D89F-1B4D-8441-B799BF76580A}"/>
                </a:ext>
              </a:extLst>
            </p:cNvPr>
            <p:cNvSpPr/>
            <p:nvPr/>
          </p:nvSpPr>
          <p:spPr>
            <a:xfrm>
              <a:off x="7884000" y="283428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4" name="矩形 213">
              <a:extLst>
                <a:ext uri="{FF2B5EF4-FFF2-40B4-BE49-F238E27FC236}">
                  <a16:creationId xmlns:a16="http://schemas.microsoft.com/office/drawing/2014/main" id="{9FDFC318-BB00-F842-9D93-05630520E54E}"/>
                </a:ext>
              </a:extLst>
            </p:cNvPr>
            <p:cNvSpPr/>
            <p:nvPr/>
          </p:nvSpPr>
          <p:spPr>
            <a:xfrm>
              <a:off x="8028000" y="283428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0CB61A00-9575-9D4E-A8F6-41CD25291BFC}"/>
                </a:ext>
              </a:extLst>
            </p:cNvPr>
            <p:cNvSpPr/>
            <p:nvPr/>
          </p:nvSpPr>
          <p:spPr>
            <a:xfrm>
              <a:off x="8172000" y="283428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0E2098A6-BEDA-D84D-979B-8413E2730524}"/>
                </a:ext>
              </a:extLst>
            </p:cNvPr>
            <p:cNvSpPr/>
            <p:nvPr/>
          </p:nvSpPr>
          <p:spPr>
            <a:xfrm>
              <a:off x="8316000" y="283428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id="{335D91C3-FB78-364E-A1CB-B17C0F2B8224}"/>
                </a:ext>
              </a:extLst>
            </p:cNvPr>
            <p:cNvSpPr/>
            <p:nvPr/>
          </p:nvSpPr>
          <p:spPr>
            <a:xfrm>
              <a:off x="8460000" y="283428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8" name="矩形 217">
              <a:extLst>
                <a:ext uri="{FF2B5EF4-FFF2-40B4-BE49-F238E27FC236}">
                  <a16:creationId xmlns:a16="http://schemas.microsoft.com/office/drawing/2014/main" id="{35486C05-547F-B545-ADD9-CF781B497B6E}"/>
                </a:ext>
              </a:extLst>
            </p:cNvPr>
            <p:cNvSpPr/>
            <p:nvPr/>
          </p:nvSpPr>
          <p:spPr>
            <a:xfrm>
              <a:off x="7740000" y="300456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9" name="矩形 218">
              <a:extLst>
                <a:ext uri="{FF2B5EF4-FFF2-40B4-BE49-F238E27FC236}">
                  <a16:creationId xmlns:a16="http://schemas.microsoft.com/office/drawing/2014/main" id="{4203AAEB-9308-A94E-88CE-A1B35540A315}"/>
                </a:ext>
              </a:extLst>
            </p:cNvPr>
            <p:cNvSpPr/>
            <p:nvPr/>
          </p:nvSpPr>
          <p:spPr>
            <a:xfrm>
              <a:off x="7884000" y="300456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0" name="矩形 219">
              <a:extLst>
                <a:ext uri="{FF2B5EF4-FFF2-40B4-BE49-F238E27FC236}">
                  <a16:creationId xmlns:a16="http://schemas.microsoft.com/office/drawing/2014/main" id="{0BE8E202-1CDB-9F40-9C38-8F952A4272CF}"/>
                </a:ext>
              </a:extLst>
            </p:cNvPr>
            <p:cNvSpPr/>
            <p:nvPr/>
          </p:nvSpPr>
          <p:spPr>
            <a:xfrm>
              <a:off x="8028000" y="300456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1" name="矩形 220">
              <a:extLst>
                <a:ext uri="{FF2B5EF4-FFF2-40B4-BE49-F238E27FC236}">
                  <a16:creationId xmlns:a16="http://schemas.microsoft.com/office/drawing/2014/main" id="{BF17B3AA-EBD8-A047-9CC6-B158604AF6DB}"/>
                </a:ext>
              </a:extLst>
            </p:cNvPr>
            <p:cNvSpPr/>
            <p:nvPr/>
          </p:nvSpPr>
          <p:spPr>
            <a:xfrm>
              <a:off x="8172000" y="300456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BE2EC3AD-C0FD-0543-98BB-4907673FFDD0}"/>
                </a:ext>
              </a:extLst>
            </p:cNvPr>
            <p:cNvSpPr/>
            <p:nvPr/>
          </p:nvSpPr>
          <p:spPr>
            <a:xfrm>
              <a:off x="8316000" y="300456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B80FAF55-92A0-4F4C-BC48-D90CFB619AD4}"/>
                </a:ext>
              </a:extLst>
            </p:cNvPr>
            <p:cNvSpPr/>
            <p:nvPr/>
          </p:nvSpPr>
          <p:spPr>
            <a:xfrm>
              <a:off x="8460000" y="300456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24" name="组合 223">
            <a:extLst>
              <a:ext uri="{FF2B5EF4-FFF2-40B4-BE49-F238E27FC236}">
                <a16:creationId xmlns:a16="http://schemas.microsoft.com/office/drawing/2014/main" id="{786AA8B8-1BA3-B040-86A4-B205F71ED909}"/>
              </a:ext>
            </a:extLst>
          </p:cNvPr>
          <p:cNvGrpSpPr/>
          <p:nvPr/>
        </p:nvGrpSpPr>
        <p:grpSpPr>
          <a:xfrm>
            <a:off x="1679255" y="3559968"/>
            <a:ext cx="864000" cy="484560"/>
            <a:chOff x="7740000" y="2664000"/>
            <a:chExt cx="864000" cy="484560"/>
          </a:xfrm>
        </p:grpSpPr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F43F4CDF-54A1-E941-A02B-D8885D30C368}"/>
                </a:ext>
              </a:extLst>
            </p:cNvPr>
            <p:cNvSpPr/>
            <p:nvPr/>
          </p:nvSpPr>
          <p:spPr>
            <a:xfrm>
              <a:off x="7740000" y="266400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D5986D71-77C1-444C-AF86-0905104F2734}"/>
                </a:ext>
              </a:extLst>
            </p:cNvPr>
            <p:cNvSpPr/>
            <p:nvPr/>
          </p:nvSpPr>
          <p:spPr>
            <a:xfrm>
              <a:off x="7884000" y="266400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7" name="矩形 226">
              <a:extLst>
                <a:ext uri="{FF2B5EF4-FFF2-40B4-BE49-F238E27FC236}">
                  <a16:creationId xmlns:a16="http://schemas.microsoft.com/office/drawing/2014/main" id="{8CBA0FE4-4F91-ED4D-A8AF-6F1D9B69B652}"/>
                </a:ext>
              </a:extLst>
            </p:cNvPr>
            <p:cNvSpPr/>
            <p:nvPr/>
          </p:nvSpPr>
          <p:spPr>
            <a:xfrm>
              <a:off x="8028000" y="266400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DE1B07ED-2397-D445-B3FC-5A84C6D39303}"/>
                </a:ext>
              </a:extLst>
            </p:cNvPr>
            <p:cNvSpPr/>
            <p:nvPr/>
          </p:nvSpPr>
          <p:spPr>
            <a:xfrm>
              <a:off x="8172000" y="266400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id="{265B8822-2EFF-D645-88D3-DE48639CEB68}"/>
                </a:ext>
              </a:extLst>
            </p:cNvPr>
            <p:cNvSpPr/>
            <p:nvPr/>
          </p:nvSpPr>
          <p:spPr>
            <a:xfrm>
              <a:off x="8316000" y="266400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id="{AFAB7075-0CDB-EA46-BA50-9CDCA76B4F66}"/>
                </a:ext>
              </a:extLst>
            </p:cNvPr>
            <p:cNvSpPr/>
            <p:nvPr/>
          </p:nvSpPr>
          <p:spPr>
            <a:xfrm>
              <a:off x="8460000" y="266400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1" name="矩形 230">
              <a:extLst>
                <a:ext uri="{FF2B5EF4-FFF2-40B4-BE49-F238E27FC236}">
                  <a16:creationId xmlns:a16="http://schemas.microsoft.com/office/drawing/2014/main" id="{ABA5F0E4-4B89-FB4D-966D-03C85EB8A297}"/>
                </a:ext>
              </a:extLst>
            </p:cNvPr>
            <p:cNvSpPr/>
            <p:nvPr/>
          </p:nvSpPr>
          <p:spPr>
            <a:xfrm>
              <a:off x="7740000" y="283428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2" name="矩形 231">
              <a:extLst>
                <a:ext uri="{FF2B5EF4-FFF2-40B4-BE49-F238E27FC236}">
                  <a16:creationId xmlns:a16="http://schemas.microsoft.com/office/drawing/2014/main" id="{B2612D6F-2A66-AF4F-8E24-40FC2275A885}"/>
                </a:ext>
              </a:extLst>
            </p:cNvPr>
            <p:cNvSpPr/>
            <p:nvPr/>
          </p:nvSpPr>
          <p:spPr>
            <a:xfrm>
              <a:off x="7884000" y="283428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3" name="矩形 232">
              <a:extLst>
                <a:ext uri="{FF2B5EF4-FFF2-40B4-BE49-F238E27FC236}">
                  <a16:creationId xmlns:a16="http://schemas.microsoft.com/office/drawing/2014/main" id="{FEB6F12C-5302-444B-9FB5-907BC006D1A1}"/>
                </a:ext>
              </a:extLst>
            </p:cNvPr>
            <p:cNvSpPr/>
            <p:nvPr/>
          </p:nvSpPr>
          <p:spPr>
            <a:xfrm>
              <a:off x="8028000" y="283428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D7A489B3-2D9C-1D4A-B082-940CE77907C5}"/>
                </a:ext>
              </a:extLst>
            </p:cNvPr>
            <p:cNvSpPr/>
            <p:nvPr/>
          </p:nvSpPr>
          <p:spPr>
            <a:xfrm>
              <a:off x="8172000" y="283428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5" name="矩形 234">
              <a:extLst>
                <a:ext uri="{FF2B5EF4-FFF2-40B4-BE49-F238E27FC236}">
                  <a16:creationId xmlns:a16="http://schemas.microsoft.com/office/drawing/2014/main" id="{2B4A0115-0BC3-9342-87A6-1F26C82C24AF}"/>
                </a:ext>
              </a:extLst>
            </p:cNvPr>
            <p:cNvSpPr/>
            <p:nvPr/>
          </p:nvSpPr>
          <p:spPr>
            <a:xfrm>
              <a:off x="8316000" y="283428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id="{6EFFFE16-2BE7-C640-88DC-75D70D1AAFDE}"/>
                </a:ext>
              </a:extLst>
            </p:cNvPr>
            <p:cNvSpPr/>
            <p:nvPr/>
          </p:nvSpPr>
          <p:spPr>
            <a:xfrm>
              <a:off x="8460000" y="283428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9E687EAC-9CA4-8F48-8F55-25310BBC463A}"/>
                </a:ext>
              </a:extLst>
            </p:cNvPr>
            <p:cNvSpPr/>
            <p:nvPr/>
          </p:nvSpPr>
          <p:spPr>
            <a:xfrm>
              <a:off x="7740000" y="300456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8" name="矩形 237">
              <a:extLst>
                <a:ext uri="{FF2B5EF4-FFF2-40B4-BE49-F238E27FC236}">
                  <a16:creationId xmlns:a16="http://schemas.microsoft.com/office/drawing/2014/main" id="{B2487768-1874-1740-8452-426C31299577}"/>
                </a:ext>
              </a:extLst>
            </p:cNvPr>
            <p:cNvSpPr/>
            <p:nvPr/>
          </p:nvSpPr>
          <p:spPr>
            <a:xfrm>
              <a:off x="7884000" y="300456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763CBC5D-1949-A247-93CC-59634E0CD554}"/>
                </a:ext>
              </a:extLst>
            </p:cNvPr>
            <p:cNvSpPr/>
            <p:nvPr/>
          </p:nvSpPr>
          <p:spPr>
            <a:xfrm>
              <a:off x="8028000" y="300456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0" name="矩形 239">
              <a:extLst>
                <a:ext uri="{FF2B5EF4-FFF2-40B4-BE49-F238E27FC236}">
                  <a16:creationId xmlns:a16="http://schemas.microsoft.com/office/drawing/2014/main" id="{16CAC943-7EBF-D84B-B5AF-540E6C94A075}"/>
                </a:ext>
              </a:extLst>
            </p:cNvPr>
            <p:cNvSpPr/>
            <p:nvPr/>
          </p:nvSpPr>
          <p:spPr>
            <a:xfrm>
              <a:off x="8172000" y="300456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1" name="矩形 240">
              <a:extLst>
                <a:ext uri="{FF2B5EF4-FFF2-40B4-BE49-F238E27FC236}">
                  <a16:creationId xmlns:a16="http://schemas.microsoft.com/office/drawing/2014/main" id="{140CBEFB-01A9-124C-9BDD-FF0335E0C662}"/>
                </a:ext>
              </a:extLst>
            </p:cNvPr>
            <p:cNvSpPr/>
            <p:nvPr/>
          </p:nvSpPr>
          <p:spPr>
            <a:xfrm>
              <a:off x="8316000" y="300456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2" name="矩形 241">
              <a:extLst>
                <a:ext uri="{FF2B5EF4-FFF2-40B4-BE49-F238E27FC236}">
                  <a16:creationId xmlns:a16="http://schemas.microsoft.com/office/drawing/2014/main" id="{71AD097C-26C4-7441-9886-3D3BF2D35016}"/>
                </a:ext>
              </a:extLst>
            </p:cNvPr>
            <p:cNvSpPr/>
            <p:nvPr/>
          </p:nvSpPr>
          <p:spPr>
            <a:xfrm>
              <a:off x="8460000" y="300456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43" name="组合 242">
            <a:extLst>
              <a:ext uri="{FF2B5EF4-FFF2-40B4-BE49-F238E27FC236}">
                <a16:creationId xmlns:a16="http://schemas.microsoft.com/office/drawing/2014/main" id="{8B536BE4-6C78-7D42-8902-91C3C10DD405}"/>
              </a:ext>
            </a:extLst>
          </p:cNvPr>
          <p:cNvGrpSpPr/>
          <p:nvPr/>
        </p:nvGrpSpPr>
        <p:grpSpPr>
          <a:xfrm>
            <a:off x="1679255" y="4603968"/>
            <a:ext cx="864000" cy="484560"/>
            <a:chOff x="7740000" y="2664000"/>
            <a:chExt cx="864000" cy="484560"/>
          </a:xfrm>
        </p:grpSpPr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659A9EAD-D524-6346-B6EC-E5D58DA3CF5E}"/>
                </a:ext>
              </a:extLst>
            </p:cNvPr>
            <p:cNvSpPr/>
            <p:nvPr/>
          </p:nvSpPr>
          <p:spPr>
            <a:xfrm>
              <a:off x="7740000" y="266400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03B0F90B-E779-BF45-917A-A63C05B05D7A}"/>
                </a:ext>
              </a:extLst>
            </p:cNvPr>
            <p:cNvSpPr/>
            <p:nvPr/>
          </p:nvSpPr>
          <p:spPr>
            <a:xfrm>
              <a:off x="7884000" y="266400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6" name="矩形 245">
              <a:extLst>
                <a:ext uri="{FF2B5EF4-FFF2-40B4-BE49-F238E27FC236}">
                  <a16:creationId xmlns:a16="http://schemas.microsoft.com/office/drawing/2014/main" id="{84D86F78-0226-A84E-9884-E8A38CDE4568}"/>
                </a:ext>
              </a:extLst>
            </p:cNvPr>
            <p:cNvSpPr/>
            <p:nvPr/>
          </p:nvSpPr>
          <p:spPr>
            <a:xfrm>
              <a:off x="8028000" y="266400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7" name="矩形 246">
              <a:extLst>
                <a:ext uri="{FF2B5EF4-FFF2-40B4-BE49-F238E27FC236}">
                  <a16:creationId xmlns:a16="http://schemas.microsoft.com/office/drawing/2014/main" id="{249669BC-0A57-C64F-85B5-9680EAB8147D}"/>
                </a:ext>
              </a:extLst>
            </p:cNvPr>
            <p:cNvSpPr/>
            <p:nvPr/>
          </p:nvSpPr>
          <p:spPr>
            <a:xfrm>
              <a:off x="8172000" y="266400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8" name="矩形 247">
              <a:extLst>
                <a:ext uri="{FF2B5EF4-FFF2-40B4-BE49-F238E27FC236}">
                  <a16:creationId xmlns:a16="http://schemas.microsoft.com/office/drawing/2014/main" id="{35E16D25-1E5B-6144-B5CE-E7EFD8CF7FDB}"/>
                </a:ext>
              </a:extLst>
            </p:cNvPr>
            <p:cNvSpPr/>
            <p:nvPr/>
          </p:nvSpPr>
          <p:spPr>
            <a:xfrm>
              <a:off x="8316000" y="266400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9" name="矩形 248">
              <a:extLst>
                <a:ext uri="{FF2B5EF4-FFF2-40B4-BE49-F238E27FC236}">
                  <a16:creationId xmlns:a16="http://schemas.microsoft.com/office/drawing/2014/main" id="{341CF708-1721-3340-8B09-4F1910B27490}"/>
                </a:ext>
              </a:extLst>
            </p:cNvPr>
            <p:cNvSpPr/>
            <p:nvPr/>
          </p:nvSpPr>
          <p:spPr>
            <a:xfrm>
              <a:off x="8460000" y="266400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0" name="矩形 249">
              <a:extLst>
                <a:ext uri="{FF2B5EF4-FFF2-40B4-BE49-F238E27FC236}">
                  <a16:creationId xmlns:a16="http://schemas.microsoft.com/office/drawing/2014/main" id="{FDEACDCB-D90E-C646-8068-CB1CA9FC5471}"/>
                </a:ext>
              </a:extLst>
            </p:cNvPr>
            <p:cNvSpPr/>
            <p:nvPr/>
          </p:nvSpPr>
          <p:spPr>
            <a:xfrm>
              <a:off x="7740000" y="283428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1" name="矩形 250">
              <a:extLst>
                <a:ext uri="{FF2B5EF4-FFF2-40B4-BE49-F238E27FC236}">
                  <a16:creationId xmlns:a16="http://schemas.microsoft.com/office/drawing/2014/main" id="{5608D716-CA12-8943-B789-16CD235D9793}"/>
                </a:ext>
              </a:extLst>
            </p:cNvPr>
            <p:cNvSpPr/>
            <p:nvPr/>
          </p:nvSpPr>
          <p:spPr>
            <a:xfrm>
              <a:off x="7884000" y="283428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2" name="矩形 251">
              <a:extLst>
                <a:ext uri="{FF2B5EF4-FFF2-40B4-BE49-F238E27FC236}">
                  <a16:creationId xmlns:a16="http://schemas.microsoft.com/office/drawing/2014/main" id="{C74D8B37-BA18-2B43-90FF-E03E062528E1}"/>
                </a:ext>
              </a:extLst>
            </p:cNvPr>
            <p:cNvSpPr/>
            <p:nvPr/>
          </p:nvSpPr>
          <p:spPr>
            <a:xfrm>
              <a:off x="8028000" y="283428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E1E4AA0D-3D98-BE41-A735-8E88D6DCE2CA}"/>
                </a:ext>
              </a:extLst>
            </p:cNvPr>
            <p:cNvSpPr/>
            <p:nvPr/>
          </p:nvSpPr>
          <p:spPr>
            <a:xfrm>
              <a:off x="8172000" y="283428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4" name="矩形 253">
              <a:extLst>
                <a:ext uri="{FF2B5EF4-FFF2-40B4-BE49-F238E27FC236}">
                  <a16:creationId xmlns:a16="http://schemas.microsoft.com/office/drawing/2014/main" id="{19A05FD5-59B4-404B-BADA-3DF11EAEC37D}"/>
                </a:ext>
              </a:extLst>
            </p:cNvPr>
            <p:cNvSpPr/>
            <p:nvPr/>
          </p:nvSpPr>
          <p:spPr>
            <a:xfrm>
              <a:off x="8316000" y="283428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3E7B6800-8E2F-9949-A0E0-9E1F201975C6}"/>
                </a:ext>
              </a:extLst>
            </p:cNvPr>
            <p:cNvSpPr/>
            <p:nvPr/>
          </p:nvSpPr>
          <p:spPr>
            <a:xfrm>
              <a:off x="8460000" y="283428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6" name="矩形 255">
              <a:extLst>
                <a:ext uri="{FF2B5EF4-FFF2-40B4-BE49-F238E27FC236}">
                  <a16:creationId xmlns:a16="http://schemas.microsoft.com/office/drawing/2014/main" id="{78ECD369-F4B1-2A46-995D-8069D1220D94}"/>
                </a:ext>
              </a:extLst>
            </p:cNvPr>
            <p:cNvSpPr/>
            <p:nvPr/>
          </p:nvSpPr>
          <p:spPr>
            <a:xfrm>
              <a:off x="7740000" y="300456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7" name="矩形 256">
              <a:extLst>
                <a:ext uri="{FF2B5EF4-FFF2-40B4-BE49-F238E27FC236}">
                  <a16:creationId xmlns:a16="http://schemas.microsoft.com/office/drawing/2014/main" id="{4944E289-21D4-3342-93A9-8679422CFDCE}"/>
                </a:ext>
              </a:extLst>
            </p:cNvPr>
            <p:cNvSpPr/>
            <p:nvPr/>
          </p:nvSpPr>
          <p:spPr>
            <a:xfrm>
              <a:off x="7884000" y="300456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8" name="矩形 257">
              <a:extLst>
                <a:ext uri="{FF2B5EF4-FFF2-40B4-BE49-F238E27FC236}">
                  <a16:creationId xmlns:a16="http://schemas.microsoft.com/office/drawing/2014/main" id="{24CDB6F3-0670-EB4C-ADB6-09D48CB1A183}"/>
                </a:ext>
              </a:extLst>
            </p:cNvPr>
            <p:cNvSpPr/>
            <p:nvPr/>
          </p:nvSpPr>
          <p:spPr>
            <a:xfrm>
              <a:off x="8028000" y="300456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9" name="矩形 258">
              <a:extLst>
                <a:ext uri="{FF2B5EF4-FFF2-40B4-BE49-F238E27FC236}">
                  <a16:creationId xmlns:a16="http://schemas.microsoft.com/office/drawing/2014/main" id="{AB4B867A-276F-0444-AB11-6AF764145639}"/>
                </a:ext>
              </a:extLst>
            </p:cNvPr>
            <p:cNvSpPr/>
            <p:nvPr/>
          </p:nvSpPr>
          <p:spPr>
            <a:xfrm>
              <a:off x="8172000" y="300456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0" name="矩形 259">
              <a:extLst>
                <a:ext uri="{FF2B5EF4-FFF2-40B4-BE49-F238E27FC236}">
                  <a16:creationId xmlns:a16="http://schemas.microsoft.com/office/drawing/2014/main" id="{17FE3EAC-BE51-C947-99E7-0279D5939AD8}"/>
                </a:ext>
              </a:extLst>
            </p:cNvPr>
            <p:cNvSpPr/>
            <p:nvPr/>
          </p:nvSpPr>
          <p:spPr>
            <a:xfrm>
              <a:off x="8316000" y="300456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1" name="矩形 260">
              <a:extLst>
                <a:ext uri="{FF2B5EF4-FFF2-40B4-BE49-F238E27FC236}">
                  <a16:creationId xmlns:a16="http://schemas.microsoft.com/office/drawing/2014/main" id="{BD598DAE-2FA2-8B40-9298-8682378F03FF}"/>
                </a:ext>
              </a:extLst>
            </p:cNvPr>
            <p:cNvSpPr/>
            <p:nvPr/>
          </p:nvSpPr>
          <p:spPr>
            <a:xfrm>
              <a:off x="8460000" y="300456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0BB34814-C187-9243-9EA4-E1DAE922911F}"/>
              </a:ext>
            </a:extLst>
          </p:cNvPr>
          <p:cNvGrpSpPr/>
          <p:nvPr/>
        </p:nvGrpSpPr>
        <p:grpSpPr>
          <a:xfrm>
            <a:off x="2781422" y="2479968"/>
            <a:ext cx="864000" cy="484560"/>
            <a:chOff x="7740000" y="2664000"/>
            <a:chExt cx="864000" cy="484560"/>
          </a:xfrm>
        </p:grpSpPr>
        <p:sp>
          <p:nvSpPr>
            <p:cNvPr id="263" name="矩形 262">
              <a:extLst>
                <a:ext uri="{FF2B5EF4-FFF2-40B4-BE49-F238E27FC236}">
                  <a16:creationId xmlns:a16="http://schemas.microsoft.com/office/drawing/2014/main" id="{FFC9112F-AA63-CF47-88C1-56E37D83798D}"/>
                </a:ext>
              </a:extLst>
            </p:cNvPr>
            <p:cNvSpPr/>
            <p:nvPr/>
          </p:nvSpPr>
          <p:spPr>
            <a:xfrm>
              <a:off x="7740000" y="266400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99888B65-2104-6645-9085-38326D014704}"/>
                </a:ext>
              </a:extLst>
            </p:cNvPr>
            <p:cNvSpPr/>
            <p:nvPr/>
          </p:nvSpPr>
          <p:spPr>
            <a:xfrm>
              <a:off x="7884000" y="266400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5" name="矩形 264">
              <a:extLst>
                <a:ext uri="{FF2B5EF4-FFF2-40B4-BE49-F238E27FC236}">
                  <a16:creationId xmlns:a16="http://schemas.microsoft.com/office/drawing/2014/main" id="{D8AC6377-4C3F-524E-AA8B-BF14F39CC9BD}"/>
                </a:ext>
              </a:extLst>
            </p:cNvPr>
            <p:cNvSpPr/>
            <p:nvPr/>
          </p:nvSpPr>
          <p:spPr>
            <a:xfrm>
              <a:off x="8028000" y="266400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6" name="矩形 265">
              <a:extLst>
                <a:ext uri="{FF2B5EF4-FFF2-40B4-BE49-F238E27FC236}">
                  <a16:creationId xmlns:a16="http://schemas.microsoft.com/office/drawing/2014/main" id="{2A8E4AEF-61F6-F640-9C09-AF0FDFDCD9EE}"/>
                </a:ext>
              </a:extLst>
            </p:cNvPr>
            <p:cNvSpPr/>
            <p:nvPr/>
          </p:nvSpPr>
          <p:spPr>
            <a:xfrm>
              <a:off x="8172000" y="266400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7" name="矩形 266">
              <a:extLst>
                <a:ext uri="{FF2B5EF4-FFF2-40B4-BE49-F238E27FC236}">
                  <a16:creationId xmlns:a16="http://schemas.microsoft.com/office/drawing/2014/main" id="{950C1E8A-0BAE-3D4C-91BB-30EF59E26009}"/>
                </a:ext>
              </a:extLst>
            </p:cNvPr>
            <p:cNvSpPr/>
            <p:nvPr/>
          </p:nvSpPr>
          <p:spPr>
            <a:xfrm>
              <a:off x="8316000" y="266400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A5DBE46A-AE76-934B-9F42-79E981815303}"/>
                </a:ext>
              </a:extLst>
            </p:cNvPr>
            <p:cNvSpPr/>
            <p:nvPr/>
          </p:nvSpPr>
          <p:spPr>
            <a:xfrm>
              <a:off x="8460000" y="266400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9" name="矩形 268">
              <a:extLst>
                <a:ext uri="{FF2B5EF4-FFF2-40B4-BE49-F238E27FC236}">
                  <a16:creationId xmlns:a16="http://schemas.microsoft.com/office/drawing/2014/main" id="{40857F94-4D4B-5E46-94C2-92C030D80E48}"/>
                </a:ext>
              </a:extLst>
            </p:cNvPr>
            <p:cNvSpPr/>
            <p:nvPr/>
          </p:nvSpPr>
          <p:spPr>
            <a:xfrm>
              <a:off x="7740000" y="283428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843BB2A0-46C5-3747-B9EF-40F1BAE18704}"/>
                </a:ext>
              </a:extLst>
            </p:cNvPr>
            <p:cNvSpPr/>
            <p:nvPr/>
          </p:nvSpPr>
          <p:spPr>
            <a:xfrm>
              <a:off x="7884000" y="283428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E6374BB1-10D4-2A4B-997F-839055E81683}"/>
                </a:ext>
              </a:extLst>
            </p:cNvPr>
            <p:cNvSpPr/>
            <p:nvPr/>
          </p:nvSpPr>
          <p:spPr>
            <a:xfrm>
              <a:off x="8028000" y="283428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2" name="矩形 271">
              <a:extLst>
                <a:ext uri="{FF2B5EF4-FFF2-40B4-BE49-F238E27FC236}">
                  <a16:creationId xmlns:a16="http://schemas.microsoft.com/office/drawing/2014/main" id="{44F4AA2E-85BD-6144-AAC9-C755825A9406}"/>
                </a:ext>
              </a:extLst>
            </p:cNvPr>
            <p:cNvSpPr/>
            <p:nvPr/>
          </p:nvSpPr>
          <p:spPr>
            <a:xfrm>
              <a:off x="8172000" y="283428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54DD2AEE-718A-7C48-B0E7-C6A9DB96A46D}"/>
                </a:ext>
              </a:extLst>
            </p:cNvPr>
            <p:cNvSpPr/>
            <p:nvPr/>
          </p:nvSpPr>
          <p:spPr>
            <a:xfrm>
              <a:off x="8316000" y="283428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4" name="矩形 273">
              <a:extLst>
                <a:ext uri="{FF2B5EF4-FFF2-40B4-BE49-F238E27FC236}">
                  <a16:creationId xmlns:a16="http://schemas.microsoft.com/office/drawing/2014/main" id="{5CCE3DB6-6625-4047-AC9B-D3B8689F9372}"/>
                </a:ext>
              </a:extLst>
            </p:cNvPr>
            <p:cNvSpPr/>
            <p:nvPr/>
          </p:nvSpPr>
          <p:spPr>
            <a:xfrm>
              <a:off x="8460000" y="283428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C30753D3-5E28-FF40-B657-88CA02861E0B}"/>
                </a:ext>
              </a:extLst>
            </p:cNvPr>
            <p:cNvSpPr/>
            <p:nvPr/>
          </p:nvSpPr>
          <p:spPr>
            <a:xfrm>
              <a:off x="7740000" y="3004560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6" name="矩形 275">
              <a:extLst>
                <a:ext uri="{FF2B5EF4-FFF2-40B4-BE49-F238E27FC236}">
                  <a16:creationId xmlns:a16="http://schemas.microsoft.com/office/drawing/2014/main" id="{C1159A61-2B47-DD4B-986B-53D49DBCE274}"/>
                </a:ext>
              </a:extLst>
            </p:cNvPr>
            <p:cNvSpPr/>
            <p:nvPr/>
          </p:nvSpPr>
          <p:spPr>
            <a:xfrm>
              <a:off x="7884000" y="3004560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7" name="矩形 276">
              <a:extLst>
                <a:ext uri="{FF2B5EF4-FFF2-40B4-BE49-F238E27FC236}">
                  <a16:creationId xmlns:a16="http://schemas.microsoft.com/office/drawing/2014/main" id="{883F12F3-29A7-8A49-BB87-9416C9E745C7}"/>
                </a:ext>
              </a:extLst>
            </p:cNvPr>
            <p:cNvSpPr/>
            <p:nvPr/>
          </p:nvSpPr>
          <p:spPr>
            <a:xfrm>
              <a:off x="8028000" y="3004560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8" name="矩形 277">
              <a:extLst>
                <a:ext uri="{FF2B5EF4-FFF2-40B4-BE49-F238E27FC236}">
                  <a16:creationId xmlns:a16="http://schemas.microsoft.com/office/drawing/2014/main" id="{BB4F1C4A-558F-6B4B-A6BD-8D173FDEF9D2}"/>
                </a:ext>
              </a:extLst>
            </p:cNvPr>
            <p:cNvSpPr/>
            <p:nvPr/>
          </p:nvSpPr>
          <p:spPr>
            <a:xfrm>
              <a:off x="8172000" y="3004560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0CB980D2-E0A4-744E-B16E-D221218AC546}"/>
                </a:ext>
              </a:extLst>
            </p:cNvPr>
            <p:cNvSpPr/>
            <p:nvPr/>
          </p:nvSpPr>
          <p:spPr>
            <a:xfrm>
              <a:off x="8316000" y="3004560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0" name="矩形 279">
              <a:extLst>
                <a:ext uri="{FF2B5EF4-FFF2-40B4-BE49-F238E27FC236}">
                  <a16:creationId xmlns:a16="http://schemas.microsoft.com/office/drawing/2014/main" id="{397B6AFF-37FE-E544-8856-68DA9AD66E71}"/>
                </a:ext>
              </a:extLst>
            </p:cNvPr>
            <p:cNvSpPr/>
            <p:nvPr/>
          </p:nvSpPr>
          <p:spPr>
            <a:xfrm>
              <a:off x="8460000" y="3004560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1036058A-D256-7046-AB9C-E1B22B08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8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34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9E1A4EDA-1AD8-A742-AA42-975803F719FC}"/>
              </a:ext>
            </a:extLst>
          </p:cNvPr>
          <p:cNvCxnSpPr>
            <a:cxnSpLocks/>
          </p:cNvCxnSpPr>
          <p:nvPr/>
        </p:nvCxnSpPr>
        <p:spPr>
          <a:xfrm flipH="1">
            <a:off x="5915025" y="3996000"/>
            <a:ext cx="2200275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192A7B47-08BE-374E-8BF0-D6DCBEDA43B7}"/>
              </a:ext>
            </a:extLst>
          </p:cNvPr>
          <p:cNvCxnSpPr>
            <a:cxnSpLocks/>
          </p:cNvCxnSpPr>
          <p:nvPr/>
        </p:nvCxnSpPr>
        <p:spPr>
          <a:xfrm>
            <a:off x="5915025" y="3996000"/>
            <a:ext cx="0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A791BA4F-BE9A-8A47-9DAD-76A962C7F0F1}"/>
              </a:ext>
            </a:extLst>
          </p:cNvPr>
          <p:cNvCxnSpPr>
            <a:cxnSpLocks/>
          </p:cNvCxnSpPr>
          <p:nvPr/>
        </p:nvCxnSpPr>
        <p:spPr>
          <a:xfrm flipV="1">
            <a:off x="5365538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09C2036E-935C-2F41-BC46-0C37AF383D28}"/>
              </a:ext>
            </a:extLst>
          </p:cNvPr>
          <p:cNvCxnSpPr>
            <a:cxnSpLocks/>
          </p:cNvCxnSpPr>
          <p:nvPr/>
        </p:nvCxnSpPr>
        <p:spPr>
          <a:xfrm flipH="1" flipV="1">
            <a:off x="589721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内容占位符 8">
            <a:extLst>
              <a:ext uri="{FF2B5EF4-FFF2-40B4-BE49-F238E27FC236}">
                <a16:creationId xmlns:a16="http://schemas.microsoft.com/office/drawing/2014/main" id="{EA3DC759-6D9D-C44B-86AE-F508C73CD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663" y="4814890"/>
            <a:ext cx="1098972" cy="735806"/>
          </a:xfrm>
          <a:prstGeom prst="rect">
            <a:avLst/>
          </a:prstGeom>
        </p:spPr>
      </p:pic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77B8A0C5-5B4D-BF48-A6BE-022BC18BD555}"/>
              </a:ext>
            </a:extLst>
          </p:cNvPr>
          <p:cNvCxnSpPr>
            <a:cxnSpLocks/>
          </p:cNvCxnSpPr>
          <p:nvPr/>
        </p:nvCxnSpPr>
        <p:spPr>
          <a:xfrm flipH="1">
            <a:off x="1492461" y="2988000"/>
            <a:ext cx="5551276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D47E6C37-28F0-D84E-8E1B-E300BA86A738}"/>
              </a:ext>
            </a:extLst>
          </p:cNvPr>
          <p:cNvCxnSpPr>
            <a:cxnSpLocks/>
          </p:cNvCxnSpPr>
          <p:nvPr/>
        </p:nvCxnSpPr>
        <p:spPr>
          <a:xfrm flipH="1">
            <a:off x="3766555" y="2988000"/>
            <a:ext cx="327718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B8E2C754-1FFC-E041-B685-6FE77118A0F6}"/>
              </a:ext>
            </a:extLst>
          </p:cNvPr>
          <p:cNvCxnSpPr>
            <a:cxnSpLocks/>
          </p:cNvCxnSpPr>
          <p:nvPr/>
        </p:nvCxnSpPr>
        <p:spPr>
          <a:xfrm flipH="1">
            <a:off x="5915025" y="2988000"/>
            <a:ext cx="112871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1DBA6EFA-3374-8649-8FA9-92780E1D61E7}"/>
              </a:ext>
            </a:extLst>
          </p:cNvPr>
          <p:cNvCxnSpPr>
            <a:cxnSpLocks/>
          </p:cNvCxnSpPr>
          <p:nvPr/>
        </p:nvCxnSpPr>
        <p:spPr>
          <a:xfrm flipH="1" flipV="1">
            <a:off x="7043737" y="2988000"/>
            <a:ext cx="1071563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内容占位符 8">
            <a:extLst>
              <a:ext uri="{FF2B5EF4-FFF2-40B4-BE49-F238E27FC236}">
                <a16:creationId xmlns:a16="http://schemas.microsoft.com/office/drawing/2014/main" id="{1DD0B3F0-9CF9-E54E-AEEC-3F618BC03A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7635" y="2693194"/>
            <a:ext cx="1098972" cy="735806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A548A511-0529-1C4B-82C3-ACDBC42E5C5B}"/>
              </a:ext>
            </a:extLst>
          </p:cNvPr>
          <p:cNvGrpSpPr/>
          <p:nvPr/>
        </p:nvGrpSpPr>
        <p:grpSpPr>
          <a:xfrm>
            <a:off x="7178665" y="2479968"/>
            <a:ext cx="144000" cy="484560"/>
            <a:chOff x="7178665" y="2479968"/>
            <a:chExt cx="144000" cy="48456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02FB2D61-7D31-0D49-84EA-42338CB0FEB1}"/>
                </a:ext>
              </a:extLst>
            </p:cNvPr>
            <p:cNvSpPr/>
            <p:nvPr/>
          </p:nvSpPr>
          <p:spPr>
            <a:xfrm>
              <a:off x="7178665" y="2479968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C691506C-23D1-E94D-93FC-48476FCBDC59}"/>
                </a:ext>
              </a:extLst>
            </p:cNvPr>
            <p:cNvSpPr/>
            <p:nvPr/>
          </p:nvSpPr>
          <p:spPr>
            <a:xfrm>
              <a:off x="7178665" y="2650248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7953285-6E91-5548-82B0-55787044B8D7}"/>
                </a:ext>
              </a:extLst>
            </p:cNvPr>
            <p:cNvSpPr/>
            <p:nvPr/>
          </p:nvSpPr>
          <p:spPr>
            <a:xfrm>
              <a:off x="7178665" y="2820528"/>
              <a:ext cx="144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4EB66CE-A281-0940-B322-13732FC5BCE3}"/>
              </a:ext>
            </a:extLst>
          </p:cNvPr>
          <p:cNvGrpSpPr/>
          <p:nvPr/>
        </p:nvGrpSpPr>
        <p:grpSpPr>
          <a:xfrm>
            <a:off x="7322665" y="2479968"/>
            <a:ext cx="144000" cy="484560"/>
            <a:chOff x="7322665" y="2479968"/>
            <a:chExt cx="144000" cy="484560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8DA38B2C-431C-744F-AFF6-A654035E26B2}"/>
                </a:ext>
              </a:extLst>
            </p:cNvPr>
            <p:cNvSpPr/>
            <p:nvPr/>
          </p:nvSpPr>
          <p:spPr>
            <a:xfrm>
              <a:off x="7322665" y="2479968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9686093-5A26-2543-9C0F-352369498434}"/>
                </a:ext>
              </a:extLst>
            </p:cNvPr>
            <p:cNvSpPr/>
            <p:nvPr/>
          </p:nvSpPr>
          <p:spPr>
            <a:xfrm>
              <a:off x="7322665" y="2650248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69A1B66-E505-1F4E-AC0B-9A7D95CA5350}"/>
                </a:ext>
              </a:extLst>
            </p:cNvPr>
            <p:cNvSpPr/>
            <p:nvPr/>
          </p:nvSpPr>
          <p:spPr>
            <a:xfrm>
              <a:off x="7322665" y="2820528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27F6DB9-972F-EF4C-A1C4-129BE52539D0}"/>
              </a:ext>
            </a:extLst>
          </p:cNvPr>
          <p:cNvGrpSpPr/>
          <p:nvPr/>
        </p:nvGrpSpPr>
        <p:grpSpPr>
          <a:xfrm>
            <a:off x="7466665" y="2479968"/>
            <a:ext cx="144000" cy="484560"/>
            <a:chOff x="7466665" y="2479968"/>
            <a:chExt cx="144000" cy="484560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3B7B0A7-8A98-2D46-AD84-8FFD465D25A0}"/>
                </a:ext>
              </a:extLst>
            </p:cNvPr>
            <p:cNvSpPr/>
            <p:nvPr/>
          </p:nvSpPr>
          <p:spPr>
            <a:xfrm>
              <a:off x="7466665" y="2479968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02CE9B4-D8E7-A941-BB50-46F67CB5EDA5}"/>
                </a:ext>
              </a:extLst>
            </p:cNvPr>
            <p:cNvSpPr/>
            <p:nvPr/>
          </p:nvSpPr>
          <p:spPr>
            <a:xfrm>
              <a:off x="7466665" y="2650248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F153D649-64E8-0244-8D77-AB2961965166}"/>
                </a:ext>
              </a:extLst>
            </p:cNvPr>
            <p:cNvSpPr/>
            <p:nvPr/>
          </p:nvSpPr>
          <p:spPr>
            <a:xfrm>
              <a:off x="7466665" y="2820528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5B9DFD4-D70C-9F4A-AD12-D0ED01EB84F7}"/>
              </a:ext>
            </a:extLst>
          </p:cNvPr>
          <p:cNvGrpSpPr/>
          <p:nvPr/>
        </p:nvGrpSpPr>
        <p:grpSpPr>
          <a:xfrm>
            <a:off x="7610665" y="2479968"/>
            <a:ext cx="144000" cy="484560"/>
            <a:chOff x="7610665" y="2479968"/>
            <a:chExt cx="144000" cy="48456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D45DEFE-A383-1C4D-92F1-78F4853D7198}"/>
                </a:ext>
              </a:extLst>
            </p:cNvPr>
            <p:cNvSpPr/>
            <p:nvPr/>
          </p:nvSpPr>
          <p:spPr>
            <a:xfrm>
              <a:off x="7610665" y="2479968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D5C3712D-1C3C-8840-848B-BD0491A53E6B}"/>
                </a:ext>
              </a:extLst>
            </p:cNvPr>
            <p:cNvSpPr/>
            <p:nvPr/>
          </p:nvSpPr>
          <p:spPr>
            <a:xfrm>
              <a:off x="7610665" y="2650248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E9B77C69-D4AB-0A4D-903B-F5F635B9E4B5}"/>
                </a:ext>
              </a:extLst>
            </p:cNvPr>
            <p:cNvSpPr/>
            <p:nvPr/>
          </p:nvSpPr>
          <p:spPr>
            <a:xfrm>
              <a:off x="7610665" y="2820528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A58DCCB-5721-3644-AA3B-9FC01306B7B8}"/>
              </a:ext>
            </a:extLst>
          </p:cNvPr>
          <p:cNvGrpSpPr/>
          <p:nvPr/>
        </p:nvGrpSpPr>
        <p:grpSpPr>
          <a:xfrm>
            <a:off x="7754665" y="2479968"/>
            <a:ext cx="144000" cy="484560"/>
            <a:chOff x="7754665" y="2479968"/>
            <a:chExt cx="144000" cy="484560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D5484FF-B615-0444-9CF1-496F8050A35D}"/>
                </a:ext>
              </a:extLst>
            </p:cNvPr>
            <p:cNvSpPr/>
            <p:nvPr/>
          </p:nvSpPr>
          <p:spPr>
            <a:xfrm>
              <a:off x="7754665" y="2479968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A12EC91C-B094-9246-80E3-91B19654F158}"/>
                </a:ext>
              </a:extLst>
            </p:cNvPr>
            <p:cNvSpPr/>
            <p:nvPr/>
          </p:nvSpPr>
          <p:spPr>
            <a:xfrm>
              <a:off x="7754665" y="2650248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5CD6D178-AD7D-5641-A51C-D4FF0DEF17C7}"/>
                </a:ext>
              </a:extLst>
            </p:cNvPr>
            <p:cNvSpPr/>
            <p:nvPr/>
          </p:nvSpPr>
          <p:spPr>
            <a:xfrm>
              <a:off x="7754665" y="2820528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E943AEB-003D-F347-BC66-1180526C75FD}"/>
              </a:ext>
            </a:extLst>
          </p:cNvPr>
          <p:cNvGrpSpPr/>
          <p:nvPr/>
        </p:nvGrpSpPr>
        <p:grpSpPr>
          <a:xfrm>
            <a:off x="7898665" y="2479968"/>
            <a:ext cx="144000" cy="484560"/>
            <a:chOff x="7898665" y="2479968"/>
            <a:chExt cx="144000" cy="484560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FECA7D2-03AC-EF43-9613-0E8A733ADFB6}"/>
                </a:ext>
              </a:extLst>
            </p:cNvPr>
            <p:cNvSpPr/>
            <p:nvPr/>
          </p:nvSpPr>
          <p:spPr>
            <a:xfrm>
              <a:off x="7898665" y="2479968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2166A6B-9D13-0746-BB8C-3444B7990BA4}"/>
                </a:ext>
              </a:extLst>
            </p:cNvPr>
            <p:cNvSpPr/>
            <p:nvPr/>
          </p:nvSpPr>
          <p:spPr>
            <a:xfrm>
              <a:off x="7898665" y="2650248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4274A8AD-5A9E-0244-8326-4742C85A187C}"/>
                </a:ext>
              </a:extLst>
            </p:cNvPr>
            <p:cNvSpPr/>
            <p:nvPr/>
          </p:nvSpPr>
          <p:spPr>
            <a:xfrm>
              <a:off x="7898665" y="2820528"/>
              <a:ext cx="144000" cy="14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82" name="组合 281">
            <a:extLst>
              <a:ext uri="{FF2B5EF4-FFF2-40B4-BE49-F238E27FC236}">
                <a16:creationId xmlns:a16="http://schemas.microsoft.com/office/drawing/2014/main" id="{9C372196-66E9-5840-80DA-63CE0EC0356F}"/>
              </a:ext>
            </a:extLst>
          </p:cNvPr>
          <p:cNvGrpSpPr/>
          <p:nvPr/>
        </p:nvGrpSpPr>
        <p:grpSpPr>
          <a:xfrm>
            <a:off x="7754400" y="2480400"/>
            <a:ext cx="144000" cy="484560"/>
            <a:chOff x="7754665" y="2479968"/>
            <a:chExt cx="144000" cy="484560"/>
          </a:xfrm>
        </p:grpSpPr>
        <p:sp>
          <p:nvSpPr>
            <p:cNvPr id="283" name="矩形 282">
              <a:extLst>
                <a:ext uri="{FF2B5EF4-FFF2-40B4-BE49-F238E27FC236}">
                  <a16:creationId xmlns:a16="http://schemas.microsoft.com/office/drawing/2014/main" id="{ECF98B71-0915-4E43-8390-219DFAE58559}"/>
                </a:ext>
              </a:extLst>
            </p:cNvPr>
            <p:cNvSpPr/>
            <p:nvPr/>
          </p:nvSpPr>
          <p:spPr>
            <a:xfrm>
              <a:off x="7754665" y="2479968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4" name="矩形 283">
              <a:extLst>
                <a:ext uri="{FF2B5EF4-FFF2-40B4-BE49-F238E27FC236}">
                  <a16:creationId xmlns:a16="http://schemas.microsoft.com/office/drawing/2014/main" id="{286D67F3-2EF3-E647-BBFC-7D98EAC39647}"/>
                </a:ext>
              </a:extLst>
            </p:cNvPr>
            <p:cNvSpPr/>
            <p:nvPr/>
          </p:nvSpPr>
          <p:spPr>
            <a:xfrm>
              <a:off x="7754665" y="2650248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5" name="矩形 284">
              <a:extLst>
                <a:ext uri="{FF2B5EF4-FFF2-40B4-BE49-F238E27FC236}">
                  <a16:creationId xmlns:a16="http://schemas.microsoft.com/office/drawing/2014/main" id="{B2B0F90D-BF40-F544-83D5-F402E9396263}"/>
                </a:ext>
              </a:extLst>
            </p:cNvPr>
            <p:cNvSpPr/>
            <p:nvPr/>
          </p:nvSpPr>
          <p:spPr>
            <a:xfrm>
              <a:off x="7754665" y="2820528"/>
              <a:ext cx="144000" cy="14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292" name="组合 291">
            <a:extLst>
              <a:ext uri="{FF2B5EF4-FFF2-40B4-BE49-F238E27FC236}">
                <a16:creationId xmlns:a16="http://schemas.microsoft.com/office/drawing/2014/main" id="{93A1D2F9-ECCC-2540-A2B0-A780EBB4892C}"/>
              </a:ext>
            </a:extLst>
          </p:cNvPr>
          <p:cNvGrpSpPr/>
          <p:nvPr/>
        </p:nvGrpSpPr>
        <p:grpSpPr>
          <a:xfrm>
            <a:off x="7322400" y="2480400"/>
            <a:ext cx="144000" cy="484560"/>
            <a:chOff x="7322665" y="2479968"/>
            <a:chExt cx="144000" cy="484560"/>
          </a:xfrm>
        </p:grpSpPr>
        <p:sp>
          <p:nvSpPr>
            <p:cNvPr id="293" name="矩形 292">
              <a:extLst>
                <a:ext uri="{FF2B5EF4-FFF2-40B4-BE49-F238E27FC236}">
                  <a16:creationId xmlns:a16="http://schemas.microsoft.com/office/drawing/2014/main" id="{A4BA449C-2726-CA44-85DD-AA4909EBD98D}"/>
                </a:ext>
              </a:extLst>
            </p:cNvPr>
            <p:cNvSpPr/>
            <p:nvPr/>
          </p:nvSpPr>
          <p:spPr>
            <a:xfrm>
              <a:off x="7322665" y="2479968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4" name="矩形 293">
              <a:extLst>
                <a:ext uri="{FF2B5EF4-FFF2-40B4-BE49-F238E27FC236}">
                  <a16:creationId xmlns:a16="http://schemas.microsoft.com/office/drawing/2014/main" id="{5C11EC8B-BFDA-6C41-9033-FD34A390D77F}"/>
                </a:ext>
              </a:extLst>
            </p:cNvPr>
            <p:cNvSpPr/>
            <p:nvPr/>
          </p:nvSpPr>
          <p:spPr>
            <a:xfrm>
              <a:off x="7322665" y="2650248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5" name="矩形 294">
              <a:extLst>
                <a:ext uri="{FF2B5EF4-FFF2-40B4-BE49-F238E27FC236}">
                  <a16:creationId xmlns:a16="http://schemas.microsoft.com/office/drawing/2014/main" id="{3D4B008C-85FD-604A-89B5-54CABCCA76D7}"/>
                </a:ext>
              </a:extLst>
            </p:cNvPr>
            <p:cNvSpPr/>
            <p:nvPr/>
          </p:nvSpPr>
          <p:spPr>
            <a:xfrm>
              <a:off x="7322665" y="2820528"/>
              <a:ext cx="14400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98" name="组合 297">
            <a:extLst>
              <a:ext uri="{FF2B5EF4-FFF2-40B4-BE49-F238E27FC236}">
                <a16:creationId xmlns:a16="http://schemas.microsoft.com/office/drawing/2014/main" id="{44128D3D-2D97-1D45-B0B3-42A22AC6516D}"/>
              </a:ext>
            </a:extLst>
          </p:cNvPr>
          <p:cNvGrpSpPr/>
          <p:nvPr/>
        </p:nvGrpSpPr>
        <p:grpSpPr>
          <a:xfrm>
            <a:off x="7466400" y="2480400"/>
            <a:ext cx="144000" cy="484560"/>
            <a:chOff x="7466665" y="2479968"/>
            <a:chExt cx="144000" cy="484560"/>
          </a:xfrm>
        </p:grpSpPr>
        <p:sp>
          <p:nvSpPr>
            <p:cNvPr id="299" name="矩形 298">
              <a:extLst>
                <a:ext uri="{FF2B5EF4-FFF2-40B4-BE49-F238E27FC236}">
                  <a16:creationId xmlns:a16="http://schemas.microsoft.com/office/drawing/2014/main" id="{3B117014-11EE-3F4D-8F5A-F22ACE8A6E63}"/>
                </a:ext>
              </a:extLst>
            </p:cNvPr>
            <p:cNvSpPr/>
            <p:nvPr/>
          </p:nvSpPr>
          <p:spPr>
            <a:xfrm>
              <a:off x="7466665" y="2479968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0" name="矩形 299">
              <a:extLst>
                <a:ext uri="{FF2B5EF4-FFF2-40B4-BE49-F238E27FC236}">
                  <a16:creationId xmlns:a16="http://schemas.microsoft.com/office/drawing/2014/main" id="{1848C0E5-FCF1-5746-B954-89A6B954B9B9}"/>
                </a:ext>
              </a:extLst>
            </p:cNvPr>
            <p:cNvSpPr/>
            <p:nvPr/>
          </p:nvSpPr>
          <p:spPr>
            <a:xfrm>
              <a:off x="7466665" y="2650248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1" name="矩形 300">
              <a:extLst>
                <a:ext uri="{FF2B5EF4-FFF2-40B4-BE49-F238E27FC236}">
                  <a16:creationId xmlns:a16="http://schemas.microsoft.com/office/drawing/2014/main" id="{895E9FE4-928A-C049-A635-B1464BA63B1D}"/>
                </a:ext>
              </a:extLst>
            </p:cNvPr>
            <p:cNvSpPr/>
            <p:nvPr/>
          </p:nvSpPr>
          <p:spPr>
            <a:xfrm>
              <a:off x="7466665" y="2820528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5C59B89E-18FD-6542-8671-B89183E4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LightGuardian 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ACF3B5-F7E3-F845-8BB2-3718F583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In-band telemetry with sketchlets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8C35FB2D-03F7-A04E-A72A-B71A7436076F}"/>
              </a:ext>
            </a:extLst>
          </p:cNvPr>
          <p:cNvCxnSpPr>
            <a:cxnSpLocks/>
          </p:cNvCxnSpPr>
          <p:nvPr/>
        </p:nvCxnSpPr>
        <p:spPr>
          <a:xfrm flipH="1">
            <a:off x="1492461" y="2988000"/>
            <a:ext cx="109897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C547452D-8BA2-4243-8317-E4064FC2B46F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117512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25F1C45E-6557-1249-BCFF-2C845144185A}"/>
              </a:ext>
            </a:extLst>
          </p:cNvPr>
          <p:cNvCxnSpPr>
            <a:cxnSpLocks/>
          </p:cNvCxnSpPr>
          <p:nvPr/>
        </p:nvCxnSpPr>
        <p:spPr>
          <a:xfrm flipV="1">
            <a:off x="1492461" y="3996000"/>
            <a:ext cx="2274094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065031D1-6213-C347-8133-84C9B160FD22}"/>
              </a:ext>
            </a:extLst>
          </p:cNvPr>
          <p:cNvCxnSpPr>
            <a:cxnSpLocks/>
          </p:cNvCxnSpPr>
          <p:nvPr/>
        </p:nvCxnSpPr>
        <p:spPr>
          <a:xfrm flipH="1" flipV="1">
            <a:off x="1492461" y="3996000"/>
            <a:ext cx="2274094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88D49464-096E-714A-AA1E-3CC63D8AD7C1}"/>
              </a:ext>
            </a:extLst>
          </p:cNvPr>
          <p:cNvCxnSpPr>
            <a:cxnSpLocks/>
          </p:cNvCxnSpPr>
          <p:nvPr/>
        </p:nvCxnSpPr>
        <p:spPr>
          <a:xfrm flipV="1">
            <a:off x="1492461" y="3996000"/>
            <a:ext cx="0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C80E0385-8D69-534E-9152-3851ED7EE260}"/>
              </a:ext>
            </a:extLst>
          </p:cNvPr>
          <p:cNvCxnSpPr>
            <a:cxnSpLocks/>
          </p:cNvCxnSpPr>
          <p:nvPr/>
        </p:nvCxnSpPr>
        <p:spPr>
          <a:xfrm flipV="1">
            <a:off x="3766555" y="3996000"/>
            <a:ext cx="0" cy="1014412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2E00008-03B3-3B40-A704-F7141D2AC371}"/>
              </a:ext>
            </a:extLst>
          </p:cNvPr>
          <p:cNvCxnSpPr>
            <a:cxnSpLocks/>
          </p:cNvCxnSpPr>
          <p:nvPr/>
        </p:nvCxnSpPr>
        <p:spPr>
          <a:xfrm>
            <a:off x="5915025" y="3996000"/>
            <a:ext cx="2200275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C72C3CD3-DAC3-FA4C-9C7F-23704A9FCFD1}"/>
              </a:ext>
            </a:extLst>
          </p:cNvPr>
          <p:cNvCxnSpPr>
            <a:cxnSpLocks/>
          </p:cNvCxnSpPr>
          <p:nvPr/>
        </p:nvCxnSpPr>
        <p:spPr>
          <a:xfrm>
            <a:off x="8115300" y="3996000"/>
            <a:ext cx="0" cy="1143000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6D3C33C0-1AAD-5B4B-859B-00F9371DDC13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3323592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FC9D3CC4-9EBB-7B42-98D0-847473B0D232}"/>
              </a:ext>
            </a:extLst>
          </p:cNvPr>
          <p:cNvCxnSpPr>
            <a:cxnSpLocks/>
          </p:cNvCxnSpPr>
          <p:nvPr/>
        </p:nvCxnSpPr>
        <p:spPr>
          <a:xfrm>
            <a:off x="2591433" y="2988000"/>
            <a:ext cx="5523867" cy="1014413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25BD6032-EB51-204F-820A-11ED67C5E12C}"/>
              </a:ext>
            </a:extLst>
          </p:cNvPr>
          <p:cNvCxnSpPr>
            <a:cxnSpLocks/>
          </p:cNvCxnSpPr>
          <p:nvPr/>
        </p:nvCxnSpPr>
        <p:spPr>
          <a:xfrm flipV="1">
            <a:off x="942975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22CEB5F9-B889-2042-BBD1-4F130271CED8}"/>
              </a:ext>
            </a:extLst>
          </p:cNvPr>
          <p:cNvCxnSpPr>
            <a:cxnSpLocks/>
          </p:cNvCxnSpPr>
          <p:nvPr/>
        </p:nvCxnSpPr>
        <p:spPr>
          <a:xfrm flipH="1" flipV="1">
            <a:off x="1492461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6D68FCC6-2729-8C43-8A47-71D2D373C946}"/>
              </a:ext>
            </a:extLst>
          </p:cNvPr>
          <p:cNvCxnSpPr>
            <a:cxnSpLocks/>
          </p:cNvCxnSpPr>
          <p:nvPr/>
        </p:nvCxnSpPr>
        <p:spPr>
          <a:xfrm flipV="1">
            <a:off x="3217070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7E14A992-39C8-BB45-892D-F7EBD1BC1FF0}"/>
              </a:ext>
            </a:extLst>
          </p:cNvPr>
          <p:cNvCxnSpPr>
            <a:cxnSpLocks/>
          </p:cNvCxnSpPr>
          <p:nvPr/>
        </p:nvCxnSpPr>
        <p:spPr>
          <a:xfrm flipV="1">
            <a:off x="757623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4CE649CE-282D-4F46-9D0F-75951B140058}"/>
              </a:ext>
            </a:extLst>
          </p:cNvPr>
          <p:cNvCxnSpPr>
            <a:cxnSpLocks/>
          </p:cNvCxnSpPr>
          <p:nvPr/>
        </p:nvCxnSpPr>
        <p:spPr>
          <a:xfrm flipH="1" flipV="1">
            <a:off x="375878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51219244-A659-B24F-AB72-76938D7A9AB0}"/>
              </a:ext>
            </a:extLst>
          </p:cNvPr>
          <p:cNvCxnSpPr>
            <a:cxnSpLocks/>
          </p:cNvCxnSpPr>
          <p:nvPr/>
        </p:nvCxnSpPr>
        <p:spPr>
          <a:xfrm flipH="1" flipV="1">
            <a:off x="8121837" y="5040000"/>
            <a:ext cx="549486" cy="814388"/>
          </a:xfrm>
          <a:prstGeom prst="line">
            <a:avLst/>
          </a:prstGeom>
          <a:ln w="635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内容占位符 8">
            <a:extLst>
              <a:ext uri="{FF2B5EF4-FFF2-40B4-BE49-F238E27FC236}">
                <a16:creationId xmlns:a16="http://schemas.microsoft.com/office/drawing/2014/main" id="{4B9FAEEB-E863-0443-AF1A-B0BE1553D0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75" y="4814890"/>
            <a:ext cx="1098972" cy="735806"/>
          </a:xfrm>
          <a:prstGeom prst="rect">
            <a:avLst/>
          </a:prstGeom>
        </p:spPr>
      </p:pic>
      <p:pic>
        <p:nvPicPr>
          <p:cNvPr id="29" name="内容占位符 8">
            <a:extLst>
              <a:ext uri="{FF2B5EF4-FFF2-40B4-BE49-F238E27FC236}">
                <a16:creationId xmlns:a16="http://schemas.microsoft.com/office/drawing/2014/main" id="{ED58BDB5-C47A-EE43-BAE9-96081D136F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75" y="3754042"/>
            <a:ext cx="1098972" cy="735806"/>
          </a:xfrm>
          <a:prstGeom prst="rect">
            <a:avLst/>
          </a:prstGeom>
        </p:spPr>
      </p:pic>
      <p:pic>
        <p:nvPicPr>
          <p:cNvPr id="30" name="内容占位符 8">
            <a:extLst>
              <a:ext uri="{FF2B5EF4-FFF2-40B4-BE49-F238E27FC236}">
                <a16:creationId xmlns:a16="http://schemas.microsoft.com/office/drawing/2014/main" id="{5ECF50CD-45C6-7F42-B211-F66A13BE8A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0919" y="3754042"/>
            <a:ext cx="1098972" cy="735806"/>
          </a:xfrm>
          <a:prstGeom prst="rect">
            <a:avLst/>
          </a:prstGeom>
        </p:spPr>
      </p:pic>
      <p:pic>
        <p:nvPicPr>
          <p:cNvPr id="31" name="内容占位符 8">
            <a:extLst>
              <a:ext uri="{FF2B5EF4-FFF2-40B4-BE49-F238E27FC236}">
                <a16:creationId xmlns:a16="http://schemas.microsoft.com/office/drawing/2014/main" id="{79C51330-FA3F-774A-B5DA-CD6C58F314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0919" y="4814890"/>
            <a:ext cx="1098972" cy="735806"/>
          </a:xfrm>
          <a:prstGeom prst="rect">
            <a:avLst/>
          </a:prstGeom>
        </p:spPr>
      </p:pic>
      <p:pic>
        <p:nvPicPr>
          <p:cNvPr id="33" name="内容占位符 8">
            <a:extLst>
              <a:ext uri="{FF2B5EF4-FFF2-40B4-BE49-F238E27FC236}">
                <a16:creationId xmlns:a16="http://schemas.microsoft.com/office/drawing/2014/main" id="{4FE79CEC-99D0-B640-81BD-7F0C700684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8663" y="3754042"/>
            <a:ext cx="1098972" cy="735806"/>
          </a:xfrm>
          <a:prstGeom prst="rect">
            <a:avLst/>
          </a:prstGeom>
        </p:spPr>
      </p:pic>
      <p:pic>
        <p:nvPicPr>
          <p:cNvPr id="34" name="内容占位符 8">
            <a:extLst>
              <a:ext uri="{FF2B5EF4-FFF2-40B4-BE49-F238E27FC236}">
                <a16:creationId xmlns:a16="http://schemas.microsoft.com/office/drawing/2014/main" id="{B96DF6C5-E3C1-BC4A-97C8-8FA1D76638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6407" y="3754042"/>
            <a:ext cx="1098972" cy="735806"/>
          </a:xfrm>
          <a:prstGeom prst="rect">
            <a:avLst/>
          </a:prstGeom>
        </p:spPr>
      </p:pic>
      <p:pic>
        <p:nvPicPr>
          <p:cNvPr id="35" name="内容占位符 8">
            <a:extLst>
              <a:ext uri="{FF2B5EF4-FFF2-40B4-BE49-F238E27FC236}">
                <a16:creationId xmlns:a16="http://schemas.microsoft.com/office/drawing/2014/main" id="{E93BA2E6-A8D6-114A-94BA-7C595D7159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6407" y="4814890"/>
            <a:ext cx="1098972" cy="735806"/>
          </a:xfrm>
          <a:prstGeom prst="rect">
            <a:avLst/>
          </a:prstGeom>
        </p:spPr>
      </p:pic>
      <p:pic>
        <p:nvPicPr>
          <p:cNvPr id="36" name="内容占位符 8">
            <a:extLst>
              <a:ext uri="{FF2B5EF4-FFF2-40B4-BE49-F238E27FC236}">
                <a16:creationId xmlns:a16="http://schemas.microsoft.com/office/drawing/2014/main" id="{E3E503C7-A435-5849-9F87-DFFD4D4D15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1947" y="2693194"/>
            <a:ext cx="1098972" cy="735806"/>
          </a:xfrm>
          <a:prstGeom prst="rect">
            <a:avLst/>
          </a:prstGeom>
        </p:spPr>
      </p:pic>
      <p:sp>
        <p:nvSpPr>
          <p:cNvPr id="281" name="矩形 280">
            <a:extLst>
              <a:ext uri="{FF2B5EF4-FFF2-40B4-BE49-F238E27FC236}">
                <a16:creationId xmlns:a16="http://schemas.microsoft.com/office/drawing/2014/main" id="{A3BB3115-B61E-5B43-903C-559DA71BB87F}"/>
              </a:ext>
            </a:extLst>
          </p:cNvPr>
          <p:cNvSpPr/>
          <p:nvPr/>
        </p:nvSpPr>
        <p:spPr>
          <a:xfrm>
            <a:off x="792000" y="5724000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9328404-E129-0D49-B137-C3AEE718EA18}"/>
              </a:ext>
            </a:extLst>
          </p:cNvPr>
          <p:cNvSpPr/>
          <p:nvPr/>
        </p:nvSpPr>
        <p:spPr>
          <a:xfrm>
            <a:off x="7717536" y="2448000"/>
            <a:ext cx="216000" cy="54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6" name="矩形 285">
            <a:extLst>
              <a:ext uri="{FF2B5EF4-FFF2-40B4-BE49-F238E27FC236}">
                <a16:creationId xmlns:a16="http://schemas.microsoft.com/office/drawing/2014/main" id="{DAEC3193-1D06-D04C-B5C3-A9005E75FB4B}"/>
              </a:ext>
            </a:extLst>
          </p:cNvPr>
          <p:cNvSpPr/>
          <p:nvPr/>
        </p:nvSpPr>
        <p:spPr>
          <a:xfrm>
            <a:off x="4104000" y="5724000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7" name="矩形 286">
            <a:extLst>
              <a:ext uri="{FF2B5EF4-FFF2-40B4-BE49-F238E27FC236}">
                <a16:creationId xmlns:a16="http://schemas.microsoft.com/office/drawing/2014/main" id="{483A2438-8F5D-E14F-84A2-57F963931E02}"/>
              </a:ext>
            </a:extLst>
          </p:cNvPr>
          <p:cNvSpPr/>
          <p:nvPr/>
        </p:nvSpPr>
        <p:spPr>
          <a:xfrm>
            <a:off x="7282633" y="2448000"/>
            <a:ext cx="216000" cy="54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6" name="矩形 295">
            <a:extLst>
              <a:ext uri="{FF2B5EF4-FFF2-40B4-BE49-F238E27FC236}">
                <a16:creationId xmlns:a16="http://schemas.microsoft.com/office/drawing/2014/main" id="{02EBF35C-DEB8-F342-B228-F32E003A6F9E}"/>
              </a:ext>
            </a:extLst>
          </p:cNvPr>
          <p:cNvSpPr/>
          <p:nvPr/>
        </p:nvSpPr>
        <p:spPr>
          <a:xfrm>
            <a:off x="3077919" y="5719829"/>
            <a:ext cx="28800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7" name="矩形 296">
            <a:extLst>
              <a:ext uri="{FF2B5EF4-FFF2-40B4-BE49-F238E27FC236}">
                <a16:creationId xmlns:a16="http://schemas.microsoft.com/office/drawing/2014/main" id="{4DDDB7AD-187F-DE49-BCFD-B20D45931C0B}"/>
              </a:ext>
            </a:extLst>
          </p:cNvPr>
          <p:cNvSpPr/>
          <p:nvPr/>
        </p:nvSpPr>
        <p:spPr>
          <a:xfrm>
            <a:off x="7434288" y="2448000"/>
            <a:ext cx="216000" cy="54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灯片编号占位符 45">
            <a:extLst>
              <a:ext uri="{FF2B5EF4-FFF2-40B4-BE49-F238E27FC236}">
                <a16:creationId xmlns:a16="http://schemas.microsoft.com/office/drawing/2014/main" id="{FD6548FB-CF3A-804B-83AD-B37A7E5F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801C7D41-6ED4-AF4A-B9CC-30AE5DCBC090}"/>
              </a:ext>
            </a:extLst>
          </p:cNvPr>
          <p:cNvSpPr txBox="1"/>
          <p:nvPr/>
        </p:nvSpPr>
        <p:spPr>
          <a:xfrm>
            <a:off x="8186665" y="248716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730C15D0-7ECB-FF41-8149-D6C9A9A64186}"/>
              </a:ext>
            </a:extLst>
          </p:cNvPr>
          <p:cNvSpPr txBox="1"/>
          <p:nvPr/>
        </p:nvSpPr>
        <p:spPr>
          <a:xfrm>
            <a:off x="9422909" y="5216361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sketchlets</a:t>
            </a:r>
            <a:endParaRPr kumimoji="1" lang="zh-CN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185 L 0.04636 -0.12223 L 0.04701 -0.27153 L 0.49636 -0.41945 " pathEditMode="relative" ptsTypes="AAAA">
                                      <p:cBhvr>
                                        <p:cTn id="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35 -0.41944 L 0.59296 -0.27153 L 0.59296 -0.1169 L 0.6388 -0.00093 " pathEditMode="relative" rAng="0" ptsTypes="AAAA">
                                      <p:cBhvr>
                                        <p:cTn id="15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2092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07265 0.12801 L 0.07487 0.29861 L 0.11549 0.39676 " pathEditMode="relative" rAng="0" ptsTypes="AAAA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1983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7265 0.12824 L 0.07487 0.2993 L 0.11549 0.39768 " pathEditMode="relative" rAng="0" ptsTypes="AAAA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198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93 L -0.03946 -0.125 L -0.03946 -0.27176 L 0.22526 -0.4169 " pathEditMode="relative" ptsTypes="AAAA">
                                      <p:cBhvr>
                                        <p:cTn id="30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61 -0.41945 L 0.13828 -0.28079 L 0.13672 -0.12616 L 0.09258 -0.00348 " pathEditMode="relative" rAng="0" ptsTypes="AAAA">
                                      <p:cBhvr>
                                        <p:cTn id="37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" y="2078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956 0.1345 L -0.07878 0.28241 L -0.12604 0.4132 " pathEditMode="relative" ptsTypes="AAAA">
                                      <p:cBhvr>
                                        <p:cTn id="39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956 0.1345 L -0.07878 0.28241 L -0.12604 0.4132 " pathEditMode="relative" ptsTypes="AAAA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493 -0.12685 L 0.04571 -0.27361 L 0.30834 -0.41875 " pathEditMode="relative" ptsTypes="AAAA">
                                      <p:cBhvr>
                                        <p:cTn id="49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51 -0.42014 L 0.40625 -0.27222 L 0.40547 -0.12014 L 0.44987 -0.0081 " pathEditMode="relative" rAng="0" ptsTypes="AAAA">
                                      <p:cBhvr>
                                        <p:cTn id="5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2060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07643 0.12407 L 0.07799 0.29884 L 0.11927 0.39814 " pathEditMode="relative" rAng="0" ptsTypes="AAAA">
                                      <p:cBhvr>
                                        <p:cTn id="58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1990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7643 0.12407 L 0.07799 0.29861 L 0.11927 0.39792 " pathEditMode="relative" rAng="0" ptsTypes="AAAA">
                                      <p:cBhvr>
                                        <p:cTn id="60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1" grpId="1" animBg="1"/>
      <p:bldP spid="281" grpId="2" animBg="1"/>
      <p:bldP spid="281" grpId="3" animBg="1"/>
      <p:bldP spid="38" grpId="0" animBg="1"/>
      <p:bldP spid="38" grpId="1" animBg="1"/>
      <p:bldP spid="286" grpId="0" animBg="1"/>
      <p:bldP spid="286" grpId="1" animBg="1"/>
      <p:bldP spid="286" grpId="2" animBg="1"/>
      <p:bldP spid="286" grpId="3" animBg="1"/>
      <p:bldP spid="287" grpId="0" animBg="1"/>
      <p:bldP spid="287" grpId="1" animBg="1"/>
      <p:bldP spid="296" grpId="0" animBg="1"/>
      <p:bldP spid="296" grpId="1" animBg="1"/>
      <p:bldP spid="296" grpId="2" animBg="1"/>
      <p:bldP spid="296" grpId="3" animBg="1"/>
      <p:bldP spid="297" grpId="0" animBg="1"/>
      <p:bldP spid="297" grpId="1" animBg="1"/>
      <p:bldP spid="8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4867</TotalTime>
  <Words>708</Words>
  <Application>Microsoft Macintosh PowerPoint</Application>
  <PresentationFormat>宽屏</PresentationFormat>
  <Paragraphs>292</Paragraphs>
  <Slides>27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等线</vt:lpstr>
      <vt:lpstr>Arial</vt:lpstr>
      <vt:lpstr>Cambria Math</vt:lpstr>
      <vt:lpstr>Office 主题​​</vt:lpstr>
      <vt:lpstr>LightGuardian:  A Full-Visibility, Lightweight, In-band Telemetry System Using Sketchlets</vt:lpstr>
      <vt:lpstr>Background</vt:lpstr>
      <vt:lpstr>Background</vt:lpstr>
      <vt:lpstr>Background</vt:lpstr>
      <vt:lpstr>Background</vt:lpstr>
      <vt:lpstr>Background</vt:lpstr>
      <vt:lpstr>LightGuardian Overview</vt:lpstr>
      <vt:lpstr>LightGuardian Overview</vt:lpstr>
      <vt:lpstr>LightGuardian Overview</vt:lpstr>
      <vt:lpstr>LightGuardian Overview</vt:lpstr>
      <vt:lpstr>LightGuardian Overview</vt:lpstr>
      <vt:lpstr>Device-local Sketch Design: SuMax</vt:lpstr>
      <vt:lpstr>Device-local Sketch Design: SuMax</vt:lpstr>
      <vt:lpstr>Device-local Sketch Design: SuMax</vt:lpstr>
      <vt:lpstr>Device-local Sketch Design: SuMax</vt:lpstr>
      <vt:lpstr>Transmission of Sketchlets</vt:lpstr>
      <vt:lpstr>Transmission of Sketchlets</vt:lpstr>
      <vt:lpstr>Transmission of Sketchlets</vt:lpstr>
      <vt:lpstr>Reconstruction and Analysis</vt:lpstr>
      <vt:lpstr>Reconstruction and Analysis</vt:lpstr>
      <vt:lpstr>Experimental Results</vt:lpstr>
      <vt:lpstr>Experimental Results</vt:lpstr>
      <vt:lpstr>Experimental Results</vt:lpstr>
      <vt:lpstr>Experimental Results</vt:lpstr>
      <vt:lpstr>Experimental Results</vt:lpstr>
      <vt:lpstr>LightGuardian</vt:lpstr>
      <vt:lpstr>LightGuardian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LightGuardian: A Full-Visibility, Lightweight, In-band Telemetry System Using Sketchlets</dc:title>
  <dc:creator>赵 义凯</dc:creator>
  <cp:lastModifiedBy>赵 义凯</cp:lastModifiedBy>
  <cp:revision>489</cp:revision>
  <dcterms:created xsi:type="dcterms:W3CDTF">2021-03-12T09:31:18Z</dcterms:created>
  <dcterms:modified xsi:type="dcterms:W3CDTF">2021-04-16T12:21:12Z</dcterms:modified>
</cp:coreProperties>
</file>